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1"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Montserrat" pitchFamily="2" charset="77"/>
      <p:regular r:id="rId24"/>
      <p:bold r:id="rId25"/>
      <p:italic r:id="rId26"/>
      <p:boldItalic r:id="rId27"/>
    </p:embeddedFont>
    <p:embeddedFont>
      <p:font typeface="Montserrat SemiBold" panose="020F050202020403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47926D-2439-46DE-8154-A312C73FD432}">
  <a:tblStyle styleId="{4047926D-2439-46DE-8154-A312C73FD4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5794"/>
  </p:normalViewPr>
  <p:slideViewPr>
    <p:cSldViewPr snapToGrid="0">
      <p:cViewPr varScale="1">
        <p:scale>
          <a:sx n="124" d="100"/>
          <a:sy n="124" d="100"/>
        </p:scale>
        <p:origin x="2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900" dirty="0"/>
              <a:t>Welcome to our presentation on 'Predictive Analytics in Football'. Today, we will take a deep dive into how data analytics can be used to forecast the top goal scorers in football. We will explore various statistical models, their accuracy, and how these predictions can influence the game's future.</a:t>
            </a:r>
            <a:endParaRPr dirty="0"/>
          </a:p>
        </p:txBody>
      </p:sp>
      <p:sp>
        <p:nvSpPr>
          <p:cNvPr id="23" name="Google Shape;2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9d9d22fb8e_2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5" name="Google Shape;525;g29d9d22fb8e_2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98181"/>
              </a:lnSpc>
              <a:spcBef>
                <a:spcPts val="900"/>
              </a:spcBef>
              <a:spcAft>
                <a:spcPts val="0"/>
              </a:spcAft>
              <a:buClr>
                <a:schemeClr val="dk1"/>
              </a:buClr>
              <a:buSzPts val="1100"/>
              <a:buFont typeface="Arial"/>
              <a:buNone/>
            </a:pPr>
            <a:r>
              <a:rPr lang="en-US" sz="900">
                <a:latin typeface="Times New Roman"/>
                <a:ea typeface="Times New Roman"/>
                <a:cs typeface="Times New Roman"/>
                <a:sym typeface="Times New Roman"/>
              </a:rPr>
              <a:t>Our Boosting Model, a Gradient Boosting Machine, holds a solid ground with an accuracy of 55.75% and a MAE of 0.795, showing its ability to make close predictions. It's engineered with a nine hundred trees and depth of 5, finely tuned to pick out 'goal_per_game', 'shots' as important features. Notably, it spotlighted Mohamed Salah as the top goal scorer, which is a testament to the model's effectiveness.</a:t>
            </a:r>
            <a:endParaRPr sz="900">
              <a:latin typeface="Times New Roman"/>
              <a:ea typeface="Times New Roman"/>
              <a:cs typeface="Times New Roman"/>
              <a:sym typeface="Times New Roman"/>
            </a:endParaRPr>
          </a:p>
          <a:p>
            <a:pPr marL="0" lvl="0" indent="0" algn="just" rtl="0">
              <a:lnSpc>
                <a:spcPct val="98181"/>
              </a:lnSpc>
              <a:spcBef>
                <a:spcPts val="900"/>
              </a:spcBef>
              <a:spcAft>
                <a:spcPts val="0"/>
              </a:spcAft>
              <a:buNone/>
            </a:pPr>
            <a:r>
              <a:rPr lang="en-US" sz="900">
                <a:latin typeface="Arial"/>
                <a:ea typeface="Arial"/>
                <a:cs typeface="Arial"/>
                <a:sym typeface="Arial"/>
              </a:rPr>
              <a:t> </a:t>
            </a:r>
            <a:endParaRPr sz="1100">
              <a:latin typeface="Arial"/>
              <a:ea typeface="Arial"/>
              <a:cs typeface="Arial"/>
              <a:sym typeface="Arial"/>
            </a:endParaRPr>
          </a:p>
        </p:txBody>
      </p:sp>
      <p:sp>
        <p:nvSpPr>
          <p:cNvPr id="526" name="Google Shape;526;g29d9d22fb8e_2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9d2436ef81_3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g29d2436ef81_3_1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8181"/>
              </a:lnSpc>
              <a:spcBef>
                <a:spcPts val="400"/>
              </a:spcBef>
              <a:spcAft>
                <a:spcPts val="0"/>
              </a:spcAft>
              <a:buClr>
                <a:schemeClr val="dk1"/>
              </a:buClr>
              <a:buSzPts val="1100"/>
              <a:buFont typeface="Arial"/>
              <a:buNone/>
            </a:pPr>
            <a:r>
              <a:rPr lang="en-US" sz="900">
                <a:latin typeface="Times New Roman"/>
                <a:ea typeface="Times New Roman"/>
                <a:cs typeface="Times New Roman"/>
                <a:sym typeface="Times New Roman"/>
              </a:rPr>
              <a:t>Lastly, our Deep Learning model, this model's architecture contains multiple dense layers with 'relu' activation, culminating in an output layer with a single neuron. It's was trained using the 'adam' optimizer and evaluated using the 'mean_squared_error' loss function, with 'mean_absolute_error' as our performance metric. During training over 12 epochs, we see the model's loss and mean absolute error on both the training and test sets. The descending lines in the graphs indicate the model learnt effectively, with test loss settling at 2.0596 and a promising mean absolute error of 0.7455, which speaks to the model's ability to make precise predictions.</a:t>
            </a:r>
            <a:endParaRPr/>
          </a:p>
          <a:p>
            <a:pPr marL="0" lvl="0" indent="0" algn="l" rtl="0">
              <a:spcBef>
                <a:spcPts val="40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lnSpc>
                <a:spcPct val="115000"/>
              </a:lnSpc>
              <a:spcBef>
                <a:spcPts val="120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1200"/>
              </a:spcBef>
              <a:spcAft>
                <a:spcPts val="0"/>
              </a:spcAft>
              <a:buNone/>
            </a:pPr>
            <a:endParaRPr/>
          </a:p>
        </p:txBody>
      </p:sp>
      <p:sp>
        <p:nvSpPr>
          <p:cNvPr id="534" name="Google Shape;534;g29d2436ef81_3_1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dirty="0"/>
          </a:p>
          <a:p>
            <a:pPr algn="just"/>
            <a:r>
              <a:rPr lang="en-US" sz="1600" b="0" i="0" u="none" strike="noStrike" dirty="0">
                <a:solidFill>
                  <a:srgbClr val="000000"/>
                </a:solidFill>
                <a:effectLst/>
                <a:latin typeface="Times New Roman" panose="02020603050405020304" pitchFamily="18" charset="0"/>
              </a:rPr>
              <a:t>In this slide, we have a side-by-side comparison of our four models. The Linear Model has yielded the lowest accuracy of 43.32%, and has an RMSE of 1.47, indicating its low precision in prediction. The Boosting Model outperforms in accuracy at 55.75% and an RMSE of 1.24, suggesting its high precision in predicting closer to actual values. </a:t>
            </a:r>
            <a:endParaRPr lang="en-US" sz="1600" b="0" i="0" u="none" strike="noStrike" dirty="0">
              <a:solidFill>
                <a:srgbClr val="000000"/>
              </a:solidFill>
              <a:effectLst/>
              <a:latin typeface="-webkit-standard"/>
            </a:endParaRPr>
          </a:p>
          <a:p>
            <a:pPr algn="just"/>
            <a:r>
              <a:rPr lang="en-US" sz="1600" b="0" i="0" u="none" strike="noStrike" dirty="0">
                <a:solidFill>
                  <a:srgbClr val="000000"/>
                </a:solidFill>
                <a:effectLst/>
                <a:latin typeface="Times New Roman" panose="02020603050405020304" pitchFamily="18" charset="0"/>
              </a:rPr>
              <a:t>The Random Forest and Deep Learning models show a balance between accuracy and error metrics, highlighting their potential for precision despite their modest accuracy percentages. Together, these metrics guide us in selecting the right model for our predictive task based on our criteria which is accuracy or the proximity of predictions to actual results.</a:t>
            </a:r>
            <a:endParaRPr lang="en-US" sz="1600" b="0" i="0" u="none" strike="noStrike" dirty="0">
              <a:solidFill>
                <a:srgbClr val="000000"/>
              </a:solidFill>
              <a:effectLst/>
              <a:latin typeface="-webkit-standard"/>
            </a:endParaRPr>
          </a:p>
        </p:txBody>
      </p:sp>
      <p:sp>
        <p:nvSpPr>
          <p:cNvPr id="543" name="Google Shape;54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9d9d22fb8e_3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just"/>
            <a:r>
              <a:rPr lang="en-US" sz="1100" b="0" i="0" u="none" strike="noStrike" dirty="0">
                <a:solidFill>
                  <a:srgbClr val="000000"/>
                </a:solidFill>
                <a:effectLst/>
                <a:latin typeface="Times New Roman" panose="02020603050405020304" pitchFamily="18" charset="0"/>
              </a:rPr>
              <a:t>We extended our analysis to Italy's Serie A to test our models' </a:t>
            </a:r>
            <a:r>
              <a:rPr lang="en-US" sz="1100" b="0" i="0" u="none" strike="noStrike" dirty="0" err="1">
                <a:solidFill>
                  <a:srgbClr val="000000"/>
                </a:solidFill>
                <a:effectLst/>
                <a:latin typeface="Times New Roman" panose="02020603050405020304" pitchFamily="18" charset="0"/>
              </a:rPr>
              <a:t>flexibilityand</a:t>
            </a:r>
            <a:r>
              <a:rPr lang="en-US" sz="1100" b="0" i="0" u="none" strike="noStrike" dirty="0">
                <a:solidFill>
                  <a:srgbClr val="000000"/>
                </a:solidFill>
                <a:effectLst/>
                <a:latin typeface="Times New Roman" panose="02020603050405020304" pitchFamily="18" charset="0"/>
              </a:rPr>
              <a:t> whether it can be applied to other leagues or not. The varying performance metrics across models underscore the adaptability of our methods and their potential application across different leagues.</a:t>
            </a:r>
            <a:endParaRPr lang="en-US" sz="1100" b="0" i="0" u="none" strike="noStrike" dirty="0">
              <a:solidFill>
                <a:srgbClr val="000000"/>
              </a:solidFill>
              <a:effectLst/>
              <a:latin typeface="-webkit-standard"/>
            </a:endParaRPr>
          </a:p>
          <a:p>
            <a:pPr algn="just"/>
            <a:r>
              <a:rPr lang="en-US" sz="1100" b="0" i="0" u="none" strike="noStrike" dirty="0">
                <a:solidFill>
                  <a:srgbClr val="000000"/>
                </a:solidFill>
                <a:effectLst/>
                <a:latin typeface="Times New Roman" panose="02020603050405020304" pitchFamily="18" charset="0"/>
              </a:rPr>
              <a:t>While all models predict the top two actual scorers correctly, the linear model predicts the top three scorers. However, all models fail to predict </a:t>
            </a:r>
            <a:r>
              <a:rPr lang="en-US" sz="1100" b="0" i="0" u="none" strike="noStrike" dirty="0" err="1">
                <a:solidFill>
                  <a:srgbClr val="000000"/>
                </a:solidFill>
                <a:effectLst/>
                <a:latin typeface="Times New Roman" panose="02020603050405020304" pitchFamily="18" charset="0"/>
              </a:rPr>
              <a:t>Nzolo</a:t>
            </a:r>
            <a:r>
              <a:rPr lang="en-US" sz="1100" b="0" i="0" u="none" strike="noStrike" dirty="0">
                <a:solidFill>
                  <a:srgbClr val="000000"/>
                </a:solidFill>
                <a:effectLst/>
                <a:latin typeface="Times New Roman" panose="02020603050405020304" pitchFamily="18" charset="0"/>
              </a:rPr>
              <a:t> as one of the top scorers.</a:t>
            </a:r>
            <a:endParaRPr lang="en-US" sz="1100" b="0" i="0" u="none" strike="noStrike" dirty="0">
              <a:solidFill>
                <a:srgbClr val="000000"/>
              </a:solidFill>
              <a:effectLst/>
              <a:latin typeface="-webkit-standard"/>
            </a:endParaRPr>
          </a:p>
          <a:p>
            <a:pPr marL="0" lvl="0" indent="0" algn="l" rtl="0">
              <a:spcBef>
                <a:spcPts val="0"/>
              </a:spcBef>
              <a:spcAft>
                <a:spcPts val="0"/>
              </a:spcAft>
              <a:buNone/>
            </a:pPr>
            <a:endParaRPr sz="900" dirty="0">
              <a:highlight>
                <a:srgbClr val="FFFFFF"/>
              </a:highlight>
              <a:latin typeface="Courier New"/>
              <a:ea typeface="Courier New"/>
              <a:cs typeface="Courier New"/>
              <a:sym typeface="Courier New"/>
            </a:endParaRPr>
          </a:p>
          <a:p>
            <a:pPr marL="0" lvl="0" indent="0" algn="l" rtl="0">
              <a:spcBef>
                <a:spcPts val="0"/>
              </a:spcBef>
              <a:spcAft>
                <a:spcPts val="0"/>
              </a:spcAft>
              <a:buNone/>
            </a:pPr>
            <a:endParaRPr dirty="0"/>
          </a:p>
        </p:txBody>
      </p:sp>
      <p:sp>
        <p:nvSpPr>
          <p:cNvPr id="617" name="Google Shape;617;g29d9d22fb8e_3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9d9d22fb8e_2_2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75000"/>
              </a:lnSpc>
              <a:spcBef>
                <a:spcPts val="1500"/>
              </a:spcBef>
              <a:spcAft>
                <a:spcPts val="0"/>
              </a:spcAft>
              <a:buClr>
                <a:schemeClr val="dk1"/>
              </a:buClr>
              <a:buSzPts val="1100"/>
              <a:buFont typeface="Arial"/>
              <a:buNone/>
            </a:pPr>
            <a:r>
              <a:rPr lang="en-US" sz="1400" b="0" i="0" u="none" strike="noStrike" dirty="0">
                <a:solidFill>
                  <a:srgbClr val="000000"/>
                </a:solidFill>
                <a:effectLst/>
                <a:latin typeface="Times New Roman" panose="02020603050405020304" pitchFamily="18" charset="0"/>
              </a:rPr>
              <a:t>The dataset may be limited to specific seasons and may not account for all variables affecting a player's performance (e.g., injuries, transfers). This could lead to potential biases in the models. In order to address this issue, the dataset could be expanded to include more seasons, leagues, and player-specific data like fitness levels or psychological factors.</a:t>
            </a:r>
          </a:p>
          <a:p>
            <a:pPr marL="0" lvl="0" indent="0" algn="l" rtl="0">
              <a:lnSpc>
                <a:spcPct val="175000"/>
              </a:lnSpc>
              <a:spcBef>
                <a:spcPts val="1500"/>
              </a:spcBef>
              <a:spcAft>
                <a:spcPts val="0"/>
              </a:spcAft>
              <a:buClr>
                <a:schemeClr val="dk1"/>
              </a:buClr>
              <a:buSzPts val="1100"/>
              <a:buFont typeface="Arial"/>
              <a:buNone/>
            </a:pPr>
            <a:r>
              <a:rPr lang="en-US" b="0" i="0" u="none" strike="noStrike" dirty="0">
                <a:solidFill>
                  <a:srgbClr val="000000"/>
                </a:solidFill>
                <a:effectLst/>
                <a:latin typeface="Times New Roman" panose="02020603050405020304" pitchFamily="18" charset="0"/>
              </a:rPr>
              <a:t>Another limitation is the dynamic nature of Football or the unpredictable nature of sports, including player form fluctuations and tactical changes which can impact model accuracy. Therefore, the model's objective may be shifted from predicting top goal scorers to, for example, identifying potential star players based on early-career performance data. Also, collaborating with sports scientists and psychologists to integrate physical and mental health metrics into predictive models can lead to more accurate results.</a:t>
            </a:r>
            <a:endParaRPr dirty="0"/>
          </a:p>
        </p:txBody>
      </p:sp>
      <p:sp>
        <p:nvSpPr>
          <p:cNvPr id="630" name="Google Shape;630;g29d9d22fb8e_2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9d9d22fb8e_3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just"/>
            <a:r>
              <a:rPr lang="en-US" b="0" i="0" u="none" strike="noStrike" dirty="0">
                <a:solidFill>
                  <a:srgbClr val="000000"/>
                </a:solidFill>
                <a:effectLst/>
                <a:latin typeface="Times New Roman" panose="02020603050405020304" pitchFamily="18" charset="0"/>
              </a:rPr>
              <a:t>To conclude, we reflect on our key findings, the primary objective of our project was to use predictive analytics to predict the season's top goal scorer from mid-season performance data.</a:t>
            </a:r>
            <a:endParaRPr lang="en-US" b="0" i="0" u="none" strike="noStrike" dirty="0">
              <a:solidFill>
                <a:srgbClr val="000000"/>
              </a:solidFill>
              <a:effectLst/>
              <a:latin typeface="-webkit-standard"/>
            </a:endParaRPr>
          </a:p>
          <a:p>
            <a:pPr algn="just"/>
            <a:r>
              <a:rPr lang="en-US" b="0" i="0" u="none" strike="noStrike" dirty="0">
                <a:solidFill>
                  <a:srgbClr val="000000"/>
                </a:solidFill>
                <a:effectLst/>
                <a:latin typeface="Times New Roman" panose="02020603050405020304" pitchFamily="18" charset="0"/>
              </a:rPr>
              <a:t>Our comprehensive analysis determined that the Boosting Model outperformed other models with the highest accuracy, validating our hypothesis. The success of the Boosting Model highlights the potential of machine learning in sports analytics and its impact on strategic decision-making.</a:t>
            </a:r>
            <a:endParaRPr lang="en-US" b="0" i="0" u="none" strike="noStrike" dirty="0">
              <a:solidFill>
                <a:srgbClr val="000000"/>
              </a:solidFill>
              <a:effectLst/>
              <a:latin typeface="-webkit-standard"/>
            </a:endParaRPr>
          </a:p>
          <a:p>
            <a:pPr algn="just"/>
            <a:r>
              <a:rPr lang="en-US" b="0" i="0" u="none" strike="noStrike" dirty="0">
                <a:solidFill>
                  <a:srgbClr val="000000"/>
                </a:solidFill>
                <a:effectLst/>
                <a:latin typeface="Times New Roman" panose="02020603050405020304" pitchFamily="18" charset="0"/>
              </a:rPr>
              <a:t>This project underscores the importance of data-driven insights in football strategies and enhances the understanding of player performance. Our models predict the top goal scorer accurately across all datasets, for the Premier League it was Mo Salah. The best models is the Boosting one with…</a:t>
            </a:r>
            <a:endParaRPr lang="en-US" b="0" i="0" u="none" strike="noStrike" dirty="0">
              <a:solidFill>
                <a:srgbClr val="000000"/>
              </a:solidFill>
              <a:effectLst/>
              <a:latin typeface="-webkit-standard"/>
            </a:endParaRPr>
          </a:p>
          <a:p>
            <a:pPr marL="0" lvl="0" indent="0" algn="l" rtl="0">
              <a:spcBef>
                <a:spcPts val="0"/>
              </a:spcBef>
              <a:spcAft>
                <a:spcPts val="0"/>
              </a:spcAft>
              <a:buNone/>
            </a:pPr>
            <a:endParaRPr dirty="0"/>
          </a:p>
        </p:txBody>
      </p:sp>
      <p:sp>
        <p:nvSpPr>
          <p:cNvPr id="638" name="Google Shape;638;g29d9d22fb8e_3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9d9d22fb8e_3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g29d9d22fb8e_3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9" name="Google Shape;70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just" rtl="0">
              <a:lnSpc>
                <a:spcPct val="98181"/>
              </a:lnSpc>
              <a:spcBef>
                <a:spcPts val="0"/>
              </a:spcBef>
              <a:spcAft>
                <a:spcPts val="0"/>
              </a:spcAft>
              <a:buClr>
                <a:schemeClr val="dk1"/>
              </a:buClr>
              <a:buSzPts val="1100"/>
              <a:buFont typeface="Arial"/>
              <a:buNone/>
            </a:pPr>
            <a:r>
              <a:rPr lang="en-US" sz="900" dirty="0"/>
              <a:t>Predictive analytics is a critical aspect of advanced analytics that leverages historical data to make informed predictions about future events. In sports, this means analyzing player performance, game results, and various metrics to anticipate future outcomes. Specifically, in football, predictive analytics can revolutionize the game by enhancing our understanding, aiding in strategic planning, assessing players, and identifying future stars. The Premier League, with its competitive spirit and talented roster, provides an ideal dataset for such an analysis.</a:t>
            </a:r>
            <a:endParaRPr sz="900" dirty="0"/>
          </a:p>
          <a:p>
            <a:pPr marL="0" lvl="0" indent="0" algn="l" rtl="0">
              <a:lnSpc>
                <a:spcPct val="115000"/>
              </a:lnSpc>
              <a:spcBef>
                <a:spcPts val="0"/>
              </a:spcBef>
              <a:spcAft>
                <a:spcPts val="0"/>
              </a:spcAft>
              <a:buClr>
                <a:schemeClr val="dk1"/>
              </a:buClr>
              <a:buSzPts val="1100"/>
              <a:buFont typeface="Arial"/>
              <a:buNone/>
            </a:pPr>
            <a:endParaRPr sz="900" dirty="0"/>
          </a:p>
          <a:p>
            <a:pPr marL="0" lvl="0" indent="0" algn="l" rtl="0">
              <a:lnSpc>
                <a:spcPct val="115000"/>
              </a:lnSpc>
              <a:spcBef>
                <a:spcPts val="1200"/>
              </a:spcBef>
              <a:spcAft>
                <a:spcPts val="1200"/>
              </a:spcAft>
              <a:buNone/>
            </a:pPr>
            <a:endParaRPr dirty="0"/>
          </a:p>
        </p:txBody>
      </p:sp>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just" rtl="0">
              <a:lnSpc>
                <a:spcPct val="98181"/>
              </a:lnSpc>
              <a:spcBef>
                <a:spcPts val="0"/>
              </a:spcBef>
              <a:spcAft>
                <a:spcPts val="0"/>
              </a:spcAft>
              <a:buNone/>
            </a:pPr>
            <a:r>
              <a:rPr lang="en-US" sz="900" dirty="0">
                <a:latin typeface="Times New Roman"/>
                <a:ea typeface="Times New Roman"/>
                <a:cs typeface="Times New Roman"/>
                <a:sym typeface="Times New Roman"/>
              </a:rPr>
              <a:t> </a:t>
            </a:r>
            <a:endParaRPr sz="900" dirty="0">
              <a:latin typeface="Times New Roman"/>
              <a:ea typeface="Times New Roman"/>
              <a:cs typeface="Times New Roman"/>
              <a:sym typeface="Times New Roman"/>
            </a:endParaRPr>
          </a:p>
          <a:p>
            <a:pPr marL="0" lvl="0" indent="0" algn="just" rtl="0">
              <a:lnSpc>
                <a:spcPct val="98181"/>
              </a:lnSpc>
              <a:spcBef>
                <a:spcPts val="0"/>
              </a:spcBef>
              <a:spcAft>
                <a:spcPts val="0"/>
              </a:spcAft>
              <a:buClr>
                <a:schemeClr val="dk1"/>
              </a:buClr>
              <a:buSzPts val="1100"/>
              <a:buFont typeface="Arial"/>
              <a:buNone/>
            </a:pPr>
            <a:endParaRPr sz="900" dirty="0"/>
          </a:p>
          <a:p>
            <a:pPr marL="0" lvl="0" indent="0" algn="l" rtl="0">
              <a:spcBef>
                <a:spcPts val="0"/>
              </a:spcBef>
              <a:spcAft>
                <a:spcPts val="0"/>
              </a:spcAft>
              <a:buNone/>
            </a:pPr>
            <a:endParaRPr dirty="0"/>
          </a:p>
        </p:txBody>
      </p:sp>
      <p:sp>
        <p:nvSpPr>
          <p:cNvPr id="199" name="Google Shape;19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1200"/>
              </a:spcBef>
              <a:spcAft>
                <a:spcPts val="0"/>
              </a:spcAft>
              <a:buNone/>
            </a:pPr>
            <a:endParaRPr lang="en-US" dirty="0"/>
          </a:p>
          <a:p>
            <a:pPr marL="0" marR="0" lvl="0" indent="0" algn="l" defTabSz="914400" rtl="0" eaLnBrk="1" fontAlgn="auto" latinLnBrk="0" hangingPunct="1">
              <a:lnSpc>
                <a:spcPct val="100000"/>
              </a:lnSpc>
              <a:spcBef>
                <a:spcPts val="1200"/>
              </a:spcBef>
              <a:spcAft>
                <a:spcPts val="0"/>
              </a:spcAft>
              <a:buClr>
                <a:srgbClr val="000000"/>
              </a:buClr>
              <a:buSzPts val="1400"/>
              <a:buFont typeface="Arial"/>
              <a:buNone/>
              <a:tabLst/>
              <a:defRPr/>
            </a:pPr>
            <a:r>
              <a:rPr lang="en-US" sz="1200" dirty="0"/>
              <a:t>We scrapped the dataset from kickest by using </a:t>
            </a:r>
            <a:r>
              <a:rPr lang="en-US" sz="1200" dirty="0" err="1"/>
              <a:t>Json</a:t>
            </a:r>
            <a:r>
              <a:rPr lang="en-US" sz="1200" dirty="0"/>
              <a:t> python code. We‘ve combined half-season data from three consecutive seasons with their goals at the end of the season resulting 1442 observations and 26 features. This includes detailed metrics like goals, assists, shots, and other in-game statistics, giving us a nuanced view of player performances.</a:t>
            </a:r>
          </a:p>
          <a:p>
            <a:pPr marL="0" lvl="0" indent="0" algn="l" rtl="0">
              <a:spcBef>
                <a:spcPts val="1200"/>
              </a:spcBef>
              <a:spcAft>
                <a:spcPts val="0"/>
              </a:spcAft>
              <a:buNone/>
            </a:pPr>
            <a:endParaRPr dirty="0"/>
          </a:p>
        </p:txBody>
      </p:sp>
      <p:sp>
        <p:nvSpPr>
          <p:cNvPr id="264" name="Google Shape;2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98181"/>
              </a:lnSpc>
              <a:spcBef>
                <a:spcPts val="0"/>
              </a:spcBef>
              <a:spcAft>
                <a:spcPts val="0"/>
              </a:spcAft>
              <a:buClr>
                <a:schemeClr val="dk1"/>
              </a:buClr>
              <a:buSzPts val="1100"/>
              <a:buFont typeface="Arial"/>
              <a:buNone/>
            </a:pPr>
            <a:r>
              <a:rPr lang="en-US" sz="900"/>
              <a:t>Here's a look at the dataset. when we used this dataset, we dropped the first four columns to ensure the models flexibility. This comprehensive view is crucial for accurate predictions.</a:t>
            </a:r>
            <a:endParaRPr sz="900"/>
          </a:p>
          <a:p>
            <a:pPr marL="0" lvl="0" indent="0" algn="just" rtl="0">
              <a:lnSpc>
                <a:spcPct val="98181"/>
              </a:lnSpc>
              <a:spcBef>
                <a:spcPts val="0"/>
              </a:spcBef>
              <a:spcAft>
                <a:spcPts val="0"/>
              </a:spcAft>
              <a:buClr>
                <a:schemeClr val="dk1"/>
              </a:buClr>
              <a:buSzPts val="1100"/>
              <a:buFont typeface="Arial"/>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348" name="Google Shape;34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9d2436ef81_3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8181"/>
              </a:lnSpc>
              <a:spcBef>
                <a:spcPts val="0"/>
              </a:spcBef>
              <a:spcAft>
                <a:spcPts val="0"/>
              </a:spcAft>
              <a:buClr>
                <a:schemeClr val="dk1"/>
              </a:buClr>
              <a:buSzPts val="1100"/>
              <a:buFont typeface="Arial"/>
              <a:buNone/>
            </a:pPr>
            <a:r>
              <a:rPr lang="en-US" sz="900">
                <a:latin typeface="Arial"/>
                <a:ea typeface="Arial"/>
                <a:cs typeface="Arial"/>
                <a:sym typeface="Arial"/>
              </a:rPr>
              <a:t>With predictive analysis, it is advised to use different approaches. Therefore, different models were applied in this project:</a:t>
            </a:r>
            <a:endParaRPr sz="900">
              <a:latin typeface="Arial"/>
              <a:ea typeface="Arial"/>
              <a:cs typeface="Arial"/>
              <a:sym typeface="Arial"/>
            </a:endParaRPr>
          </a:p>
          <a:p>
            <a:pPr marL="0" lvl="0" indent="0" algn="just" rtl="0">
              <a:lnSpc>
                <a:spcPct val="98181"/>
              </a:lnSpc>
              <a:spcBef>
                <a:spcPts val="900"/>
              </a:spcBef>
              <a:spcAft>
                <a:spcPts val="0"/>
              </a:spcAft>
              <a:buClr>
                <a:schemeClr val="dk1"/>
              </a:buClr>
              <a:buSzPts val="1100"/>
              <a:buFont typeface="Arial"/>
              <a:buNone/>
            </a:pPr>
            <a:r>
              <a:rPr lang="en-US" sz="900">
                <a:latin typeface="Times New Roman"/>
                <a:ea typeface="Times New Roman"/>
                <a:cs typeface="Times New Roman"/>
                <a:sym typeface="Times New Roman"/>
              </a:rPr>
              <a:t>Linear Regression, Boosting, Random Forest, and Deep Learning. Each offers a unique approach to predictive analysis, allowing us to compare their predictive capabilities.</a:t>
            </a:r>
            <a:endParaRPr sz="900">
              <a:latin typeface="Times New Roman"/>
              <a:ea typeface="Times New Roman"/>
              <a:cs typeface="Times New Roman"/>
              <a:sym typeface="Times New Roman"/>
            </a:endParaRPr>
          </a:p>
          <a:p>
            <a:pPr marL="0" lvl="0" indent="0" algn="l" rtl="0">
              <a:lnSpc>
                <a:spcPct val="115000"/>
              </a:lnSpc>
              <a:spcBef>
                <a:spcPts val="90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15000"/>
              </a:lnSpc>
              <a:spcBef>
                <a:spcPts val="1200"/>
              </a:spcBef>
              <a:spcAft>
                <a:spcPts val="0"/>
              </a:spcAft>
              <a:buNone/>
            </a:pPr>
            <a:endParaRPr/>
          </a:p>
          <a:p>
            <a:pPr marL="0" lvl="0" indent="0" algn="l" rtl="0">
              <a:spcBef>
                <a:spcPts val="1200"/>
              </a:spcBef>
              <a:spcAft>
                <a:spcPts val="0"/>
              </a:spcAft>
              <a:buNone/>
            </a:pPr>
            <a:endParaRPr/>
          </a:p>
        </p:txBody>
      </p:sp>
      <p:sp>
        <p:nvSpPr>
          <p:cNvPr id="354" name="Google Shape;354;g29d2436ef81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lnSpc>
                <a:spcPct val="98181"/>
              </a:lnSpc>
              <a:spcBef>
                <a:spcPts val="0"/>
              </a:spcBef>
              <a:spcAft>
                <a:spcPts val="0"/>
              </a:spcAft>
              <a:buClr>
                <a:schemeClr val="dk1"/>
              </a:buClr>
              <a:buSzPts val="1100"/>
              <a:buFont typeface="Arial"/>
              <a:buNone/>
            </a:pPr>
            <a:r>
              <a:rPr lang="en-US" sz="900">
                <a:latin typeface="Times New Roman"/>
                <a:ea typeface="Times New Roman"/>
                <a:cs typeface="Times New Roman"/>
                <a:sym typeface="Times New Roman"/>
              </a:rPr>
              <a:t>We developed three variations of Linear Models, each offering a different level of complexity. On this slide, we compare the three linear models. Model 1 takes a broad approach an results in an R-squared of 80.62%, but Model 2 hones in on interactions between variables, lifting the R-squared to an impressive 93.42% and achieving our lowest RMSE, indicating high accuracy. </a:t>
            </a:r>
            <a:r>
              <a:rPr lang="en-US" sz="900" b="1">
                <a:latin typeface="Times New Roman"/>
                <a:ea typeface="Times New Roman"/>
                <a:cs typeface="Times New Roman"/>
                <a:sym typeface="Times New Roman"/>
              </a:rPr>
              <a:t>Pause</a:t>
            </a:r>
            <a:r>
              <a:rPr lang="en-US" sz="900">
                <a:latin typeface="Times New Roman"/>
                <a:ea typeface="Times New Roman"/>
                <a:cs typeface="Times New Roman"/>
                <a:sym typeface="Times New Roman"/>
              </a:rPr>
              <a:t>. Model 3, the 'P-value Hack,' method keeps only the significant predictors from Model 2, maintaining a high R-squared of 93.36%. All models were able to predict Mohamed Salah as the top scorer, which aligns with the actual outcome—a testament to our model's precision.</a:t>
            </a:r>
            <a:endParaRPr sz="900">
              <a:latin typeface="Times New Roman"/>
              <a:ea typeface="Times New Roman"/>
              <a:cs typeface="Times New Roman"/>
              <a:sym typeface="Times New Roman"/>
            </a:endParaRPr>
          </a:p>
          <a:p>
            <a:pPr marL="0" lvl="0" indent="0" algn="l" rtl="0">
              <a:lnSpc>
                <a:spcPct val="98181"/>
              </a:lnSpc>
              <a:spcBef>
                <a:spcPts val="900"/>
              </a:spcBef>
              <a:spcAft>
                <a:spcPts val="400"/>
              </a:spcAft>
              <a:buClr>
                <a:schemeClr val="dk1"/>
              </a:buClr>
              <a:buSzPts val="1100"/>
              <a:buFont typeface="Arial"/>
              <a:buNone/>
            </a:pPr>
            <a:endParaRPr/>
          </a:p>
        </p:txBody>
      </p:sp>
      <p:sp>
        <p:nvSpPr>
          <p:cNvPr id="489" name="Google Shape;48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9d2436ef81_3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g29d2436ef81_3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98181"/>
              </a:lnSpc>
              <a:spcBef>
                <a:spcPts val="0"/>
              </a:spcBef>
              <a:spcAft>
                <a:spcPts val="0"/>
              </a:spcAft>
              <a:buClr>
                <a:schemeClr val="dk1"/>
              </a:buClr>
              <a:buSzPts val="1100"/>
              <a:buFont typeface="Arial"/>
              <a:buNone/>
            </a:pPr>
            <a:r>
              <a:rPr lang="en-US" sz="900">
                <a:latin typeface="Times New Roman"/>
                <a:ea typeface="Times New Roman"/>
                <a:cs typeface="Times New Roman"/>
                <a:sym typeface="Times New Roman"/>
              </a:rPr>
              <a:t>These scatter plots compare our models' predicted goals against actual goals. Model 1's plot shows potential, but Models 2 and 3 demonstrate greater accuracy, as seen in the close clustering around the best-fit line, with Salah's prediction being particularly accurate.</a:t>
            </a:r>
            <a:endParaRPr sz="900">
              <a:latin typeface="Times New Roman"/>
              <a:ea typeface="Times New Roman"/>
              <a:cs typeface="Times New Roman"/>
              <a:sym typeface="Times New Roman"/>
            </a:endParaRPr>
          </a:p>
          <a:p>
            <a:pPr marL="0" lvl="0" indent="0" algn="just" rtl="0">
              <a:lnSpc>
                <a:spcPct val="98181"/>
              </a:lnSpc>
              <a:spcBef>
                <a:spcPts val="0"/>
              </a:spcBef>
              <a:spcAft>
                <a:spcPts val="0"/>
              </a:spcAft>
              <a:buClr>
                <a:schemeClr val="dk1"/>
              </a:buClr>
              <a:buSzPts val="1100"/>
              <a:buFont typeface="Arial"/>
              <a:buNone/>
            </a:pPr>
            <a:r>
              <a:rPr lang="en-US" sz="900">
                <a:latin typeface="Arial"/>
                <a:ea typeface="Arial"/>
                <a:cs typeface="Arial"/>
                <a:sym typeface="Arial"/>
              </a:rPr>
              <a:t> </a:t>
            </a:r>
            <a:endParaRPr sz="900">
              <a:latin typeface="Arial"/>
              <a:ea typeface="Arial"/>
              <a:cs typeface="Arial"/>
              <a:sym typeface="Arial"/>
            </a:endParaRPr>
          </a:p>
          <a:p>
            <a:pPr marL="0" lvl="0" indent="0" algn="l" rtl="0">
              <a:spcBef>
                <a:spcPts val="900"/>
              </a:spcBef>
              <a:spcAft>
                <a:spcPts val="0"/>
              </a:spcAft>
              <a:buNone/>
            </a:pPr>
            <a:endParaRPr/>
          </a:p>
        </p:txBody>
      </p:sp>
      <p:sp>
        <p:nvSpPr>
          <p:cNvPr id="506" name="Google Shape;506;g29d2436ef81_3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9d9d22fb8e_2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g29d9d22fb8e_2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98181"/>
              </a:lnSpc>
              <a:spcBef>
                <a:spcPts val="900"/>
              </a:spcBef>
              <a:spcAft>
                <a:spcPts val="0"/>
              </a:spcAft>
              <a:buClr>
                <a:schemeClr val="dk1"/>
              </a:buClr>
              <a:buSzPts val="1100"/>
              <a:buFont typeface="Arial"/>
              <a:buNone/>
            </a:pPr>
            <a:r>
              <a:rPr lang="en-US" sz="900">
                <a:latin typeface="Times New Roman"/>
                <a:ea typeface="Times New Roman"/>
                <a:cs typeface="Times New Roman"/>
                <a:sym typeface="Times New Roman"/>
              </a:rPr>
              <a:t>Next, the Random Forest Model exhibits an accuracy of 48.61% with a MAE of 0.86, signifying its accuracy in predictions. The model stands out for its sensitivity in identifying non-scorers and balancing class imbalances. The feature importance plot underscores 'goal_per_game' as the dominant predictor. This model's predictive power shines through in successfully identifying Mohamed Salah as the top scorer.</a:t>
            </a:r>
            <a:endParaRPr sz="900">
              <a:latin typeface="Times New Roman"/>
              <a:ea typeface="Times New Roman"/>
              <a:cs typeface="Times New Roman"/>
              <a:sym typeface="Times New Roman"/>
            </a:endParaRPr>
          </a:p>
          <a:p>
            <a:pPr marL="0" lvl="0" indent="0" algn="l" rtl="0">
              <a:spcBef>
                <a:spcPts val="900"/>
              </a:spcBef>
              <a:spcAft>
                <a:spcPts val="0"/>
              </a:spcAft>
              <a:buNone/>
            </a:pPr>
            <a:endParaRPr/>
          </a:p>
        </p:txBody>
      </p:sp>
      <p:sp>
        <p:nvSpPr>
          <p:cNvPr id="515" name="Google Shape;515;g29d9d22fb8e_2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p:cSld name="제목 슬라이드">
    <p:spTree>
      <p:nvGrpSpPr>
        <p:cNvPr id="1" name="Shape 15"/>
        <p:cNvGrpSpPr/>
        <p:nvPr/>
      </p:nvGrpSpPr>
      <p:grpSpPr>
        <a:xfrm>
          <a:off x="0" y="0"/>
          <a:ext cx="0" cy="0"/>
          <a:chOff x="0" y="0"/>
          <a:chExt cx="0" cy="0"/>
        </a:xfrm>
      </p:grpSpPr>
      <p:sp>
        <p:nvSpPr>
          <p:cNvPr id="16" name="Google Shape;16;p2"/>
          <p:cNvSpPr/>
          <p:nvPr/>
        </p:nvSpPr>
        <p:spPr>
          <a:xfrm>
            <a:off x="0"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2"/>
          <p:cNvSpPr txBox="1">
            <a:spLocks noGrp="1"/>
          </p:cNvSpPr>
          <p:nvPr>
            <p:ph type="ctrTitle"/>
          </p:nvPr>
        </p:nvSpPr>
        <p:spPr>
          <a:xfrm>
            <a:off x="638670" y="961118"/>
            <a:ext cx="10452117" cy="21643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6600"/>
              <a:buFont typeface="Montserrat SemiBold"/>
              <a:buNone/>
              <a:defRPr sz="6600" b="0" i="0">
                <a:solidFill>
                  <a:schemeClr val="lt1"/>
                </a:solidFill>
                <a:latin typeface="Montserrat SemiBold"/>
                <a:ea typeface="Montserrat SemiBold"/>
                <a:cs typeface="Montserrat SemiBold"/>
                <a:sym typeface="Montserrat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빈 화면" type="blank">
  <p:cSld name="BLANK">
    <p:bg>
      <p:bgPr>
        <a:solidFill>
          <a:srgbClr val="F2F2F2"/>
        </a:solidFill>
        <a:effectLst/>
      </p:bgPr>
    </p:bg>
    <p:spTree>
      <p:nvGrpSpPr>
        <p:cNvPr id="1" name="Shape 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빈 화면">
  <p:cSld name="1_빈 화면">
    <p:bg>
      <p:bgPr>
        <a:solidFill>
          <a:srgbClr val="E0E5FD"/>
        </a:solid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ctrTitle"/>
          </p:nvPr>
        </p:nvSpPr>
        <p:spPr>
          <a:xfrm>
            <a:off x="7712316" y="2153333"/>
            <a:ext cx="4194761" cy="1864501"/>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dk1"/>
              </a:buClr>
              <a:buSzPts val="5400"/>
              <a:buFont typeface="Montserrat SemiBold"/>
              <a:buNone/>
              <a:defRPr sz="5400" b="0" i="0">
                <a:solidFill>
                  <a:schemeClr val="dk1"/>
                </a:solidFill>
                <a:latin typeface="Montserrat SemiBold"/>
                <a:ea typeface="Montserrat SemiBold"/>
                <a:cs typeface="Montserrat SemiBold"/>
                <a:sym typeface="Montserrat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alpha val="49803"/>
          </a:schemeClr>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ontserrat SemiBold"/>
              <a:buNone/>
              <a:defRPr sz="4400" b="0" i="0" u="none" strike="noStrike" cap="none">
                <a:solidFill>
                  <a:schemeClr val="dk1"/>
                </a:solidFill>
                <a:latin typeface="Montserrat SemiBold"/>
                <a:ea typeface="Montserrat SemiBold"/>
                <a:cs typeface="Montserrat SemiBold"/>
                <a:sym typeface="Montserrat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ickest.it/en/premier-league/stats/players/table/2021-202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grpSp>
        <p:nvGrpSpPr>
          <p:cNvPr id="25" name="Google Shape;25;p5"/>
          <p:cNvGrpSpPr/>
          <p:nvPr/>
        </p:nvGrpSpPr>
        <p:grpSpPr>
          <a:xfrm>
            <a:off x="8789844" y="1984723"/>
            <a:ext cx="2113833" cy="799274"/>
            <a:chOff x="2275343" y="2357621"/>
            <a:chExt cx="1716280" cy="648952"/>
          </a:xfrm>
        </p:grpSpPr>
        <p:sp>
          <p:nvSpPr>
            <p:cNvPr id="26" name="Google Shape;26;p5"/>
            <p:cNvSpPr/>
            <p:nvPr/>
          </p:nvSpPr>
          <p:spPr>
            <a:xfrm>
              <a:off x="3832086" y="2847036"/>
              <a:ext cx="159537" cy="159537"/>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27;p5"/>
            <p:cNvSpPr/>
            <p:nvPr/>
          </p:nvSpPr>
          <p:spPr>
            <a:xfrm>
              <a:off x="3180468" y="2562741"/>
              <a:ext cx="39070" cy="3257"/>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28;p5"/>
            <p:cNvSpPr/>
            <p:nvPr/>
          </p:nvSpPr>
          <p:spPr>
            <a:xfrm>
              <a:off x="3271631" y="2562741"/>
              <a:ext cx="35815" cy="3257"/>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 name="Google Shape;29;p5"/>
            <p:cNvSpPr/>
            <p:nvPr/>
          </p:nvSpPr>
          <p:spPr>
            <a:xfrm>
              <a:off x="3359540" y="2562741"/>
              <a:ext cx="35815" cy="3257"/>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30;p5"/>
            <p:cNvSpPr/>
            <p:nvPr/>
          </p:nvSpPr>
          <p:spPr>
            <a:xfrm>
              <a:off x="3180468" y="2494367"/>
              <a:ext cx="35815" cy="3257"/>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 name="Google Shape;31;p5"/>
            <p:cNvSpPr/>
            <p:nvPr/>
          </p:nvSpPr>
          <p:spPr>
            <a:xfrm>
              <a:off x="3268377" y="2494367"/>
              <a:ext cx="39070" cy="3257"/>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32;p5"/>
            <p:cNvSpPr/>
            <p:nvPr/>
          </p:nvSpPr>
          <p:spPr>
            <a:xfrm>
              <a:off x="2275343" y="2530182"/>
              <a:ext cx="159537" cy="159537"/>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 name="Google Shape;33;p5"/>
            <p:cNvSpPr/>
            <p:nvPr/>
          </p:nvSpPr>
          <p:spPr>
            <a:xfrm>
              <a:off x="2753953" y="2562740"/>
              <a:ext cx="39070" cy="3257"/>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34;p5"/>
            <p:cNvSpPr/>
            <p:nvPr/>
          </p:nvSpPr>
          <p:spPr>
            <a:xfrm>
              <a:off x="2845117" y="2562740"/>
              <a:ext cx="39070" cy="3257"/>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35;p5"/>
            <p:cNvSpPr/>
            <p:nvPr/>
          </p:nvSpPr>
          <p:spPr>
            <a:xfrm>
              <a:off x="2933023" y="2562740"/>
              <a:ext cx="39070" cy="3257"/>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36;p5"/>
            <p:cNvSpPr/>
            <p:nvPr/>
          </p:nvSpPr>
          <p:spPr>
            <a:xfrm>
              <a:off x="2666044" y="2494367"/>
              <a:ext cx="35815" cy="3257"/>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37;p5"/>
            <p:cNvSpPr/>
            <p:nvPr/>
          </p:nvSpPr>
          <p:spPr>
            <a:xfrm>
              <a:off x="2753953" y="2494367"/>
              <a:ext cx="39070" cy="3257"/>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 name="Google Shape;38;p5"/>
            <p:cNvSpPr/>
            <p:nvPr/>
          </p:nvSpPr>
          <p:spPr>
            <a:xfrm>
              <a:off x="2845117" y="2494367"/>
              <a:ext cx="39070" cy="3257"/>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 name="Google Shape;39;p5"/>
            <p:cNvSpPr/>
            <p:nvPr/>
          </p:nvSpPr>
          <p:spPr>
            <a:xfrm>
              <a:off x="3089304" y="2494367"/>
              <a:ext cx="39070" cy="3257"/>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 name="Google Shape;40;p5"/>
            <p:cNvSpPr/>
            <p:nvPr/>
          </p:nvSpPr>
          <p:spPr>
            <a:xfrm>
              <a:off x="2666044" y="2425995"/>
              <a:ext cx="35815" cy="3257"/>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 name="Google Shape;41;p5"/>
            <p:cNvSpPr/>
            <p:nvPr/>
          </p:nvSpPr>
          <p:spPr>
            <a:xfrm>
              <a:off x="2753953" y="2425995"/>
              <a:ext cx="39070" cy="3257"/>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 name="Google Shape;42;p5"/>
            <p:cNvSpPr/>
            <p:nvPr/>
          </p:nvSpPr>
          <p:spPr>
            <a:xfrm>
              <a:off x="2845117" y="2425995"/>
              <a:ext cx="39070" cy="3257"/>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 name="Google Shape;43;p5"/>
            <p:cNvSpPr/>
            <p:nvPr/>
          </p:nvSpPr>
          <p:spPr>
            <a:xfrm>
              <a:off x="2933023" y="2425995"/>
              <a:ext cx="39070" cy="3257"/>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 name="Google Shape;44;p5"/>
            <p:cNvSpPr/>
            <p:nvPr/>
          </p:nvSpPr>
          <p:spPr>
            <a:xfrm>
              <a:off x="3024187" y="2425995"/>
              <a:ext cx="35815" cy="3257"/>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 name="Google Shape;45;p5"/>
            <p:cNvSpPr/>
            <p:nvPr/>
          </p:nvSpPr>
          <p:spPr>
            <a:xfrm>
              <a:off x="2666044" y="2357621"/>
              <a:ext cx="35815" cy="3257"/>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 name="Google Shape;46;p5"/>
            <p:cNvSpPr/>
            <p:nvPr/>
          </p:nvSpPr>
          <p:spPr>
            <a:xfrm>
              <a:off x="2753953" y="2357621"/>
              <a:ext cx="39070" cy="3257"/>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 name="Google Shape;47;p5"/>
            <p:cNvSpPr/>
            <p:nvPr/>
          </p:nvSpPr>
          <p:spPr>
            <a:xfrm>
              <a:off x="2933023" y="2357621"/>
              <a:ext cx="39070" cy="3257"/>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8" name="Google Shape;48;p5"/>
          <p:cNvGrpSpPr/>
          <p:nvPr/>
        </p:nvGrpSpPr>
        <p:grpSpPr>
          <a:xfrm>
            <a:off x="6211997" y="5094351"/>
            <a:ext cx="2286957" cy="882688"/>
            <a:chOff x="4818159" y="5750211"/>
            <a:chExt cx="1855831" cy="716288"/>
          </a:xfrm>
        </p:grpSpPr>
        <p:sp>
          <p:nvSpPr>
            <p:cNvPr id="49" name="Google Shape;49;p5"/>
            <p:cNvSpPr/>
            <p:nvPr/>
          </p:nvSpPr>
          <p:spPr>
            <a:xfrm>
              <a:off x="5957704" y="6124634"/>
              <a:ext cx="81397" cy="81397"/>
            </a:xfrm>
            <a:prstGeom prst="rect">
              <a:avLst/>
            </a:prstGeom>
            <a:solidFill>
              <a:srgbClr val="2E4F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5"/>
            <p:cNvSpPr/>
            <p:nvPr/>
          </p:nvSpPr>
          <p:spPr>
            <a:xfrm>
              <a:off x="6153055" y="6365567"/>
              <a:ext cx="81397" cy="81397"/>
            </a:xfrm>
            <a:prstGeom prst="rect">
              <a:avLst/>
            </a:prstGeom>
            <a:solidFill>
              <a:srgbClr val="2E4F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51;p5"/>
            <p:cNvSpPr/>
            <p:nvPr/>
          </p:nvSpPr>
          <p:spPr>
            <a:xfrm>
              <a:off x="6299567" y="6365567"/>
              <a:ext cx="81397" cy="81397"/>
            </a:xfrm>
            <a:prstGeom prst="rect">
              <a:avLst/>
            </a:prstGeom>
            <a:solidFill>
              <a:srgbClr val="2E4F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5"/>
            <p:cNvSpPr/>
            <p:nvPr/>
          </p:nvSpPr>
          <p:spPr>
            <a:xfrm>
              <a:off x="6420034" y="6043237"/>
              <a:ext cx="81397" cy="81397"/>
            </a:xfrm>
            <a:prstGeom prst="rect">
              <a:avLst/>
            </a:prstGeom>
            <a:solidFill>
              <a:srgbClr val="2E4F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53;p5"/>
            <p:cNvSpPr/>
            <p:nvPr/>
          </p:nvSpPr>
          <p:spPr>
            <a:xfrm>
              <a:off x="6507941" y="6127889"/>
              <a:ext cx="81397" cy="81397"/>
            </a:xfrm>
            <a:prstGeom prst="rect">
              <a:avLst/>
            </a:prstGeom>
            <a:solidFill>
              <a:srgbClr val="2E4F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54;p5"/>
            <p:cNvSpPr/>
            <p:nvPr/>
          </p:nvSpPr>
          <p:spPr>
            <a:xfrm>
              <a:off x="6504686" y="5750211"/>
              <a:ext cx="81397" cy="81397"/>
            </a:xfrm>
            <a:prstGeom prst="rect">
              <a:avLst/>
            </a:prstGeom>
            <a:solidFill>
              <a:srgbClr val="2E4F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55;p5"/>
            <p:cNvSpPr/>
            <p:nvPr/>
          </p:nvSpPr>
          <p:spPr>
            <a:xfrm>
              <a:off x="6592593" y="5834863"/>
              <a:ext cx="81397" cy="81397"/>
            </a:xfrm>
            <a:prstGeom prst="rect">
              <a:avLst/>
            </a:prstGeom>
            <a:solidFill>
              <a:srgbClr val="2E4F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6" name="Google Shape;56;p5"/>
            <p:cNvGrpSpPr/>
            <p:nvPr/>
          </p:nvGrpSpPr>
          <p:grpSpPr>
            <a:xfrm>
              <a:off x="4818159" y="5773003"/>
              <a:ext cx="1129779" cy="693496"/>
              <a:chOff x="4818159" y="5773003"/>
              <a:chExt cx="1129779" cy="693496"/>
            </a:xfrm>
          </p:grpSpPr>
          <p:sp>
            <p:nvSpPr>
              <p:cNvPr id="57" name="Google Shape;57;p5"/>
              <p:cNvSpPr/>
              <p:nvPr/>
            </p:nvSpPr>
            <p:spPr>
              <a:xfrm>
                <a:off x="5866541" y="6209286"/>
                <a:ext cx="81397" cy="84652"/>
              </a:xfrm>
              <a:prstGeom prst="rect">
                <a:avLst/>
              </a:prstGeom>
              <a:solidFill>
                <a:srgbClr val="2E4F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 name="Google Shape;58;p5"/>
              <p:cNvSpPr/>
              <p:nvPr/>
            </p:nvSpPr>
            <p:spPr>
              <a:xfrm>
                <a:off x="5638632" y="5812073"/>
                <a:ext cx="81397" cy="81397"/>
              </a:xfrm>
              <a:prstGeom prst="rect">
                <a:avLst/>
              </a:prstGeom>
              <a:solidFill>
                <a:srgbClr val="94AC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 name="Google Shape;59;p5"/>
              <p:cNvSpPr/>
              <p:nvPr/>
            </p:nvSpPr>
            <p:spPr>
              <a:xfrm>
                <a:off x="5540956" y="5926027"/>
                <a:ext cx="81397" cy="81397"/>
              </a:xfrm>
              <a:prstGeom prst="rect">
                <a:avLst/>
              </a:prstGeom>
              <a:solidFill>
                <a:srgbClr val="94AC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60;p5"/>
              <p:cNvSpPr/>
              <p:nvPr/>
            </p:nvSpPr>
            <p:spPr>
              <a:xfrm>
                <a:off x="5453047" y="6010679"/>
                <a:ext cx="81397" cy="81397"/>
              </a:xfrm>
              <a:prstGeom prst="rect">
                <a:avLst/>
              </a:prstGeom>
              <a:solidFill>
                <a:srgbClr val="94AC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 name="Google Shape;61;p5"/>
              <p:cNvSpPr/>
              <p:nvPr/>
            </p:nvSpPr>
            <p:spPr>
              <a:xfrm>
                <a:off x="5257697" y="5773003"/>
                <a:ext cx="81397" cy="81397"/>
              </a:xfrm>
              <a:prstGeom prst="rect">
                <a:avLst/>
              </a:prstGeom>
              <a:solidFill>
                <a:srgbClr val="94AC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 name="Google Shape;62;p5"/>
              <p:cNvSpPr/>
              <p:nvPr/>
            </p:nvSpPr>
            <p:spPr>
              <a:xfrm>
                <a:off x="5111185" y="5773003"/>
                <a:ext cx="81397" cy="81397"/>
              </a:xfrm>
              <a:prstGeom prst="rect">
                <a:avLst/>
              </a:prstGeom>
              <a:solidFill>
                <a:srgbClr val="94AC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63;p5"/>
              <p:cNvSpPr/>
              <p:nvPr/>
            </p:nvSpPr>
            <p:spPr>
              <a:xfrm>
                <a:off x="4990717" y="6092076"/>
                <a:ext cx="81397" cy="81397"/>
              </a:xfrm>
              <a:prstGeom prst="rect">
                <a:avLst/>
              </a:prstGeom>
              <a:solidFill>
                <a:srgbClr val="94AC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 name="Google Shape;64;p5"/>
              <p:cNvSpPr/>
              <p:nvPr/>
            </p:nvSpPr>
            <p:spPr>
              <a:xfrm>
                <a:off x="5772120" y="6323240"/>
                <a:ext cx="81397" cy="84652"/>
              </a:xfrm>
              <a:prstGeom prst="rect">
                <a:avLst/>
              </a:prstGeom>
              <a:solidFill>
                <a:srgbClr val="2E4F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 name="Google Shape;65;p5"/>
              <p:cNvSpPr/>
              <p:nvPr/>
            </p:nvSpPr>
            <p:spPr>
              <a:xfrm>
                <a:off x="4902811" y="6007424"/>
                <a:ext cx="81397" cy="81397"/>
              </a:xfrm>
              <a:prstGeom prst="rect">
                <a:avLst/>
              </a:prstGeom>
              <a:solidFill>
                <a:srgbClr val="94AC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 name="Google Shape;66;p5"/>
              <p:cNvSpPr/>
              <p:nvPr/>
            </p:nvSpPr>
            <p:spPr>
              <a:xfrm>
                <a:off x="4906065" y="6385102"/>
                <a:ext cx="81397" cy="81397"/>
              </a:xfrm>
              <a:prstGeom prst="rect">
                <a:avLst/>
              </a:prstGeom>
              <a:solidFill>
                <a:srgbClr val="94AC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 name="Google Shape;67;p5"/>
              <p:cNvSpPr/>
              <p:nvPr/>
            </p:nvSpPr>
            <p:spPr>
              <a:xfrm>
                <a:off x="4818159" y="6300450"/>
                <a:ext cx="81397" cy="81397"/>
              </a:xfrm>
              <a:prstGeom prst="rect">
                <a:avLst/>
              </a:prstGeom>
              <a:solidFill>
                <a:srgbClr val="94AC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68" name="Google Shape;68;p5"/>
          <p:cNvSpPr txBox="1">
            <a:spLocks noGrp="1"/>
          </p:cNvSpPr>
          <p:nvPr>
            <p:ph type="ctrTitle"/>
          </p:nvPr>
        </p:nvSpPr>
        <p:spPr>
          <a:xfrm>
            <a:off x="156925" y="278100"/>
            <a:ext cx="11860800" cy="216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5940"/>
              <a:buFont typeface="Montserrat SemiBold"/>
              <a:buNone/>
            </a:pPr>
            <a:r>
              <a:rPr lang="en-US" sz="5340">
                <a:solidFill>
                  <a:srgbClr val="F2F2F2"/>
                </a:solidFill>
                <a:latin typeface="Calibri"/>
                <a:ea typeface="Calibri"/>
                <a:cs typeface="Calibri"/>
                <a:sym typeface="Calibri"/>
              </a:rPr>
              <a:t>Predictive Analytics in Football </a:t>
            </a:r>
            <a:endParaRPr sz="5340">
              <a:solidFill>
                <a:srgbClr val="F2F2F2"/>
              </a:solidFill>
              <a:latin typeface="Calibri"/>
              <a:ea typeface="Calibri"/>
              <a:cs typeface="Calibri"/>
              <a:sym typeface="Calibri"/>
            </a:endParaRPr>
          </a:p>
          <a:p>
            <a:pPr marL="457200" lvl="0" indent="-567690" algn="ctr" rtl="0">
              <a:spcBef>
                <a:spcPts val="0"/>
              </a:spcBef>
              <a:spcAft>
                <a:spcPts val="0"/>
              </a:spcAft>
              <a:buClr>
                <a:srgbClr val="F2F2F2"/>
              </a:buClr>
              <a:buSzPts val="5340"/>
              <a:buFont typeface="Calibri"/>
              <a:buChar char="-"/>
            </a:pPr>
            <a:r>
              <a:rPr lang="en-US" sz="5340">
                <a:solidFill>
                  <a:srgbClr val="F2F2F2"/>
                </a:solidFill>
                <a:latin typeface="Calibri"/>
                <a:ea typeface="Calibri"/>
                <a:cs typeface="Calibri"/>
                <a:sym typeface="Calibri"/>
              </a:rPr>
              <a:t>Predicting Top Goal Scorers -</a:t>
            </a:r>
            <a:endParaRPr sz="5340">
              <a:solidFill>
                <a:srgbClr val="F2F2F2"/>
              </a:solidFill>
              <a:latin typeface="Calibri"/>
              <a:ea typeface="Calibri"/>
              <a:cs typeface="Calibri"/>
              <a:sym typeface="Calibri"/>
            </a:endParaRPr>
          </a:p>
        </p:txBody>
      </p:sp>
      <p:grpSp>
        <p:nvGrpSpPr>
          <p:cNvPr id="69" name="Google Shape;69;p5"/>
          <p:cNvGrpSpPr/>
          <p:nvPr/>
        </p:nvGrpSpPr>
        <p:grpSpPr>
          <a:xfrm>
            <a:off x="4389475" y="2479544"/>
            <a:ext cx="2485401" cy="3986252"/>
            <a:chOff x="4529665" y="2383233"/>
            <a:chExt cx="2485401" cy="3986252"/>
          </a:xfrm>
        </p:grpSpPr>
        <p:sp>
          <p:nvSpPr>
            <p:cNvPr id="70" name="Google Shape;70;p5"/>
            <p:cNvSpPr/>
            <p:nvPr/>
          </p:nvSpPr>
          <p:spPr>
            <a:xfrm>
              <a:off x="5370139" y="5677093"/>
              <a:ext cx="808456" cy="692392"/>
            </a:xfrm>
            <a:custGeom>
              <a:avLst/>
              <a:gdLst/>
              <a:ahLst/>
              <a:cxnLst/>
              <a:rect l="l" t="t" r="r" b="b"/>
              <a:pathLst>
                <a:path w="509" h="436" extrusionOk="0">
                  <a:moveTo>
                    <a:pt x="0" y="218"/>
                  </a:moveTo>
                  <a:cubicBezTo>
                    <a:pt x="0" y="97"/>
                    <a:pt x="98" y="0"/>
                    <a:pt x="218" y="0"/>
                  </a:cubicBezTo>
                  <a:lnTo>
                    <a:pt x="290" y="0"/>
                  </a:lnTo>
                  <a:cubicBezTo>
                    <a:pt x="411" y="0"/>
                    <a:pt x="509" y="97"/>
                    <a:pt x="509" y="218"/>
                  </a:cubicBezTo>
                  <a:cubicBezTo>
                    <a:pt x="509" y="338"/>
                    <a:pt x="411" y="436"/>
                    <a:pt x="290" y="436"/>
                  </a:cubicBezTo>
                  <a:lnTo>
                    <a:pt x="218" y="436"/>
                  </a:lnTo>
                  <a:cubicBezTo>
                    <a:pt x="98" y="436"/>
                    <a:pt x="0" y="338"/>
                    <a:pt x="0" y="218"/>
                  </a:cubicBezTo>
                  <a:close/>
                </a:path>
              </a:pathLst>
            </a:custGeom>
            <a:solidFill>
              <a:srgbClr val="1F295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 name="Google Shape;71;p5"/>
            <p:cNvSpPr/>
            <p:nvPr/>
          </p:nvSpPr>
          <p:spPr>
            <a:xfrm>
              <a:off x="5586261" y="4112208"/>
              <a:ext cx="356202" cy="216122"/>
            </a:xfrm>
            <a:custGeom>
              <a:avLst/>
              <a:gdLst/>
              <a:ahLst/>
              <a:cxnLst/>
              <a:rect l="l" t="t" r="r" b="b"/>
              <a:pathLst>
                <a:path w="89" h="54" extrusionOk="0">
                  <a:moveTo>
                    <a:pt x="0" y="54"/>
                  </a:moveTo>
                  <a:lnTo>
                    <a:pt x="89" y="54"/>
                  </a:lnTo>
                  <a:lnTo>
                    <a:pt x="78" y="0"/>
                  </a:lnTo>
                  <a:lnTo>
                    <a:pt x="13" y="0"/>
                  </a:lnTo>
                  <a:lnTo>
                    <a:pt x="0" y="54"/>
                  </a:lnTo>
                  <a:close/>
                </a:path>
              </a:pathLst>
            </a:cu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 name="Google Shape;72;p5"/>
            <p:cNvSpPr/>
            <p:nvPr/>
          </p:nvSpPr>
          <p:spPr>
            <a:xfrm>
              <a:off x="5598267" y="4196257"/>
              <a:ext cx="332189" cy="44026"/>
            </a:xfrm>
            <a:custGeom>
              <a:avLst/>
              <a:gdLst/>
              <a:ahLst/>
              <a:cxnLst/>
              <a:rect l="l" t="t" r="r" b="b"/>
              <a:pathLst>
                <a:path w="208" h="30" extrusionOk="0">
                  <a:moveTo>
                    <a:pt x="0" y="15"/>
                  </a:moveTo>
                  <a:cubicBezTo>
                    <a:pt x="0" y="7"/>
                    <a:pt x="7" y="0"/>
                    <a:pt x="15" y="0"/>
                  </a:cubicBezTo>
                  <a:lnTo>
                    <a:pt x="193" y="0"/>
                  </a:lnTo>
                  <a:cubicBezTo>
                    <a:pt x="202" y="0"/>
                    <a:pt x="208" y="7"/>
                    <a:pt x="208" y="15"/>
                  </a:cubicBezTo>
                  <a:cubicBezTo>
                    <a:pt x="208" y="23"/>
                    <a:pt x="202" y="30"/>
                    <a:pt x="193" y="30"/>
                  </a:cubicBezTo>
                  <a:lnTo>
                    <a:pt x="15" y="30"/>
                  </a:lnTo>
                  <a:cubicBezTo>
                    <a:pt x="7" y="30"/>
                    <a:pt x="0" y="23"/>
                    <a:pt x="0" y="15"/>
                  </a:cubicBezTo>
                  <a:close/>
                </a:path>
              </a:pathLst>
            </a:custGeom>
            <a:solidFill>
              <a:srgbClr val="222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 name="Google Shape;73;p5"/>
            <p:cNvSpPr/>
            <p:nvPr/>
          </p:nvSpPr>
          <p:spPr>
            <a:xfrm>
              <a:off x="4981919" y="4272299"/>
              <a:ext cx="1596902" cy="1845042"/>
            </a:xfrm>
            <a:custGeom>
              <a:avLst/>
              <a:gdLst/>
              <a:ahLst/>
              <a:cxnLst/>
              <a:rect l="l" t="t" r="r" b="b"/>
              <a:pathLst>
                <a:path w="1007" h="1163" extrusionOk="0">
                  <a:moveTo>
                    <a:pt x="750" y="18"/>
                  </a:moveTo>
                  <a:cubicBezTo>
                    <a:pt x="893" y="23"/>
                    <a:pt x="1007" y="142"/>
                    <a:pt x="1005" y="285"/>
                  </a:cubicBezTo>
                  <a:cubicBezTo>
                    <a:pt x="1004" y="419"/>
                    <a:pt x="1002" y="585"/>
                    <a:pt x="1001" y="737"/>
                  </a:cubicBezTo>
                  <a:cubicBezTo>
                    <a:pt x="1000" y="851"/>
                    <a:pt x="953" y="960"/>
                    <a:pt x="872" y="1039"/>
                  </a:cubicBezTo>
                  <a:cubicBezTo>
                    <a:pt x="790" y="1119"/>
                    <a:pt x="680" y="1163"/>
                    <a:pt x="566" y="1161"/>
                  </a:cubicBezTo>
                  <a:cubicBezTo>
                    <a:pt x="510" y="1160"/>
                    <a:pt x="453" y="1159"/>
                    <a:pt x="397" y="1158"/>
                  </a:cubicBezTo>
                  <a:cubicBezTo>
                    <a:pt x="290" y="1157"/>
                    <a:pt x="188" y="1112"/>
                    <a:pt x="114" y="1035"/>
                  </a:cubicBezTo>
                  <a:cubicBezTo>
                    <a:pt x="40" y="958"/>
                    <a:pt x="0" y="854"/>
                    <a:pt x="3" y="747"/>
                  </a:cubicBezTo>
                  <a:cubicBezTo>
                    <a:pt x="7" y="587"/>
                    <a:pt x="11" y="407"/>
                    <a:pt x="15" y="263"/>
                  </a:cubicBezTo>
                  <a:cubicBezTo>
                    <a:pt x="17" y="192"/>
                    <a:pt x="47" y="124"/>
                    <a:pt x="99" y="75"/>
                  </a:cubicBezTo>
                  <a:cubicBezTo>
                    <a:pt x="151" y="26"/>
                    <a:pt x="220" y="0"/>
                    <a:pt x="291" y="3"/>
                  </a:cubicBezTo>
                  <a:cubicBezTo>
                    <a:pt x="434" y="8"/>
                    <a:pt x="609" y="14"/>
                    <a:pt x="750"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5"/>
            <p:cNvSpPr/>
            <p:nvPr/>
          </p:nvSpPr>
          <p:spPr>
            <a:xfrm>
              <a:off x="5530230" y="4300316"/>
              <a:ext cx="1048592" cy="1817025"/>
            </a:xfrm>
            <a:custGeom>
              <a:avLst/>
              <a:gdLst/>
              <a:ahLst/>
              <a:cxnLst/>
              <a:rect l="l" t="t" r="r" b="b"/>
              <a:pathLst>
                <a:path w="662" h="1146" extrusionOk="0">
                  <a:moveTo>
                    <a:pt x="378" y="0"/>
                  </a:moveTo>
                  <a:lnTo>
                    <a:pt x="408" y="2"/>
                  </a:lnTo>
                  <a:cubicBezTo>
                    <a:pt x="550" y="6"/>
                    <a:pt x="662" y="123"/>
                    <a:pt x="660" y="265"/>
                  </a:cubicBezTo>
                  <a:cubicBezTo>
                    <a:pt x="659" y="400"/>
                    <a:pt x="657" y="570"/>
                    <a:pt x="656" y="725"/>
                  </a:cubicBezTo>
                  <a:cubicBezTo>
                    <a:pt x="655" y="838"/>
                    <a:pt x="609" y="945"/>
                    <a:pt x="528" y="1024"/>
                  </a:cubicBezTo>
                  <a:cubicBezTo>
                    <a:pt x="448" y="1102"/>
                    <a:pt x="339" y="1146"/>
                    <a:pt x="226" y="1144"/>
                  </a:cubicBezTo>
                  <a:cubicBezTo>
                    <a:pt x="167" y="1143"/>
                    <a:pt x="106" y="1142"/>
                    <a:pt x="47" y="1141"/>
                  </a:cubicBezTo>
                  <a:cubicBezTo>
                    <a:pt x="31" y="1141"/>
                    <a:pt x="15" y="1140"/>
                    <a:pt x="0" y="1138"/>
                  </a:cubicBezTo>
                  <a:lnTo>
                    <a:pt x="166" y="1140"/>
                  </a:lnTo>
                  <a:cubicBezTo>
                    <a:pt x="279" y="1142"/>
                    <a:pt x="387" y="1099"/>
                    <a:pt x="468" y="1020"/>
                  </a:cubicBezTo>
                  <a:cubicBezTo>
                    <a:pt x="549" y="941"/>
                    <a:pt x="595" y="834"/>
                    <a:pt x="596" y="721"/>
                  </a:cubicBezTo>
                  <a:cubicBezTo>
                    <a:pt x="597" y="567"/>
                    <a:pt x="599" y="397"/>
                    <a:pt x="600" y="261"/>
                  </a:cubicBezTo>
                  <a:cubicBezTo>
                    <a:pt x="601" y="130"/>
                    <a:pt x="505" y="19"/>
                    <a:pt x="378" y="0"/>
                  </a:cubicBezTo>
                </a:path>
              </a:pathLst>
            </a:custGeom>
            <a:solidFill>
              <a:srgbClr val="E4E4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5"/>
            <p:cNvSpPr/>
            <p:nvPr/>
          </p:nvSpPr>
          <p:spPr>
            <a:xfrm>
              <a:off x="6542800" y="4560461"/>
              <a:ext cx="412234" cy="1128637"/>
            </a:xfrm>
            <a:custGeom>
              <a:avLst/>
              <a:gdLst/>
              <a:ahLst/>
              <a:cxnLst/>
              <a:rect l="l" t="t" r="r" b="b"/>
              <a:pathLst>
                <a:path w="103" h="282" extrusionOk="0">
                  <a:moveTo>
                    <a:pt x="0" y="0"/>
                  </a:moveTo>
                  <a:lnTo>
                    <a:pt x="40" y="28"/>
                  </a:lnTo>
                  <a:lnTo>
                    <a:pt x="82" y="128"/>
                  </a:lnTo>
                  <a:lnTo>
                    <a:pt x="103" y="282"/>
                  </a:lnTo>
                  <a:lnTo>
                    <a:pt x="67" y="282"/>
                  </a:lnTo>
                  <a:lnTo>
                    <a:pt x="50" y="152"/>
                  </a:lnTo>
                  <a:lnTo>
                    <a:pt x="0" y="10"/>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5"/>
            <p:cNvSpPr/>
            <p:nvPr/>
          </p:nvSpPr>
          <p:spPr>
            <a:xfrm>
              <a:off x="4573689" y="4476415"/>
              <a:ext cx="504285" cy="1128637"/>
            </a:xfrm>
            <a:custGeom>
              <a:avLst/>
              <a:gdLst/>
              <a:ahLst/>
              <a:cxnLst/>
              <a:rect l="l" t="t" r="r" b="b"/>
              <a:pathLst>
                <a:path w="318" h="712" extrusionOk="0">
                  <a:moveTo>
                    <a:pt x="310" y="0"/>
                  </a:moveTo>
                  <a:lnTo>
                    <a:pt x="217" y="49"/>
                  </a:lnTo>
                  <a:cubicBezTo>
                    <a:pt x="138" y="121"/>
                    <a:pt x="63" y="207"/>
                    <a:pt x="16" y="285"/>
                  </a:cubicBezTo>
                  <a:cubicBezTo>
                    <a:pt x="0" y="430"/>
                    <a:pt x="15" y="568"/>
                    <a:pt x="51" y="712"/>
                  </a:cubicBezTo>
                  <a:lnTo>
                    <a:pt x="141" y="681"/>
                  </a:lnTo>
                  <a:cubicBezTo>
                    <a:pt x="116" y="565"/>
                    <a:pt x="98" y="448"/>
                    <a:pt x="85" y="332"/>
                  </a:cubicBezTo>
                  <a:lnTo>
                    <a:pt x="318" y="55"/>
                  </a:lnTo>
                  <a:lnTo>
                    <a:pt x="31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 name="Google Shape;77;p5"/>
            <p:cNvSpPr/>
            <p:nvPr/>
          </p:nvSpPr>
          <p:spPr>
            <a:xfrm>
              <a:off x="6426736" y="4544452"/>
              <a:ext cx="308175" cy="308175"/>
            </a:xfrm>
            <a:prstGeom prst="ellipse">
              <a:avLst/>
            </a:prstGeom>
            <a:solidFill>
              <a:srgbClr val="1F295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 name="Google Shape;78;p5"/>
            <p:cNvSpPr/>
            <p:nvPr/>
          </p:nvSpPr>
          <p:spPr>
            <a:xfrm>
              <a:off x="4873859" y="4460406"/>
              <a:ext cx="312176" cy="308175"/>
            </a:xfrm>
            <a:prstGeom prst="ellipse">
              <a:avLst/>
            </a:prstGeom>
            <a:solidFill>
              <a:srgbClr val="1F295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79;p5"/>
            <p:cNvSpPr/>
            <p:nvPr/>
          </p:nvSpPr>
          <p:spPr>
            <a:xfrm>
              <a:off x="6694886" y="5044736"/>
              <a:ext cx="268153" cy="272154"/>
            </a:xfrm>
            <a:prstGeom prst="ellipse">
              <a:avLst/>
            </a:prstGeom>
            <a:solidFill>
              <a:srgbClr val="1E285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 name="Google Shape;80;p5"/>
            <p:cNvSpPr/>
            <p:nvPr/>
          </p:nvSpPr>
          <p:spPr>
            <a:xfrm>
              <a:off x="4529665" y="4856628"/>
              <a:ext cx="272154" cy="272154"/>
            </a:xfrm>
            <a:prstGeom prst="ellipse">
              <a:avLst/>
            </a:prstGeom>
            <a:solidFill>
              <a:srgbClr val="1E285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 name="Google Shape;81;p5"/>
            <p:cNvSpPr/>
            <p:nvPr/>
          </p:nvSpPr>
          <p:spPr>
            <a:xfrm>
              <a:off x="6702890" y="5581038"/>
              <a:ext cx="312176" cy="308175"/>
            </a:xfrm>
            <a:custGeom>
              <a:avLst/>
              <a:gdLst/>
              <a:ahLst/>
              <a:cxnLst/>
              <a:rect l="l" t="t" r="r" b="b"/>
              <a:pathLst>
                <a:path w="196" h="193" extrusionOk="0">
                  <a:moveTo>
                    <a:pt x="124" y="193"/>
                  </a:moveTo>
                  <a:cubicBezTo>
                    <a:pt x="165" y="182"/>
                    <a:pt x="196" y="144"/>
                    <a:pt x="196" y="99"/>
                  </a:cubicBezTo>
                  <a:cubicBezTo>
                    <a:pt x="196" y="44"/>
                    <a:pt x="152" y="0"/>
                    <a:pt x="98" y="0"/>
                  </a:cubicBezTo>
                  <a:cubicBezTo>
                    <a:pt x="44" y="0"/>
                    <a:pt x="0" y="44"/>
                    <a:pt x="0" y="99"/>
                  </a:cubicBezTo>
                  <a:cubicBezTo>
                    <a:pt x="0" y="129"/>
                    <a:pt x="14" y="157"/>
                    <a:pt x="36" y="175"/>
                  </a:cubicBezTo>
                  <a:cubicBezTo>
                    <a:pt x="35" y="171"/>
                    <a:pt x="35" y="167"/>
                    <a:pt x="35" y="163"/>
                  </a:cubicBezTo>
                  <a:cubicBezTo>
                    <a:pt x="35" y="135"/>
                    <a:pt x="57" y="113"/>
                    <a:pt x="84" y="113"/>
                  </a:cubicBezTo>
                  <a:cubicBezTo>
                    <a:pt x="112" y="113"/>
                    <a:pt x="134" y="135"/>
                    <a:pt x="134" y="163"/>
                  </a:cubicBezTo>
                  <a:cubicBezTo>
                    <a:pt x="134" y="174"/>
                    <a:pt x="130" y="185"/>
                    <a:pt x="124" y="193"/>
                  </a:cubicBezTo>
                  <a:close/>
                </a:path>
              </a:pathLst>
            </a:custGeom>
            <a:solidFill>
              <a:srgbClr val="1E285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 name="Google Shape;82;p5"/>
            <p:cNvSpPr/>
            <p:nvPr/>
          </p:nvSpPr>
          <p:spPr>
            <a:xfrm>
              <a:off x="4597702" y="5404939"/>
              <a:ext cx="328185" cy="320181"/>
            </a:xfrm>
            <a:custGeom>
              <a:avLst/>
              <a:gdLst/>
              <a:ahLst/>
              <a:cxnLst/>
              <a:rect l="l" t="t" r="r" b="b"/>
              <a:pathLst>
                <a:path w="206" h="202" extrusionOk="0">
                  <a:moveTo>
                    <a:pt x="91" y="202"/>
                  </a:moveTo>
                  <a:cubicBezTo>
                    <a:pt x="48" y="197"/>
                    <a:pt x="13" y="162"/>
                    <a:pt x="7" y="117"/>
                  </a:cubicBezTo>
                  <a:cubicBezTo>
                    <a:pt x="0" y="64"/>
                    <a:pt x="38" y="14"/>
                    <a:pt x="92" y="7"/>
                  </a:cubicBezTo>
                  <a:cubicBezTo>
                    <a:pt x="145" y="0"/>
                    <a:pt x="195" y="39"/>
                    <a:pt x="202" y="92"/>
                  </a:cubicBezTo>
                  <a:cubicBezTo>
                    <a:pt x="206" y="123"/>
                    <a:pt x="195" y="152"/>
                    <a:pt x="175" y="173"/>
                  </a:cubicBezTo>
                  <a:cubicBezTo>
                    <a:pt x="176" y="169"/>
                    <a:pt x="176" y="165"/>
                    <a:pt x="175" y="161"/>
                  </a:cubicBezTo>
                  <a:cubicBezTo>
                    <a:pt x="172" y="133"/>
                    <a:pt x="147" y="114"/>
                    <a:pt x="120" y="117"/>
                  </a:cubicBezTo>
                  <a:cubicBezTo>
                    <a:pt x="92" y="121"/>
                    <a:pt x="73" y="146"/>
                    <a:pt x="77" y="173"/>
                  </a:cubicBezTo>
                  <a:cubicBezTo>
                    <a:pt x="78" y="185"/>
                    <a:pt x="84" y="195"/>
                    <a:pt x="91" y="202"/>
                  </a:cubicBezTo>
                </a:path>
              </a:pathLst>
            </a:custGeom>
            <a:solidFill>
              <a:srgbClr val="1E285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 name="Google Shape;83;p5"/>
            <p:cNvSpPr/>
            <p:nvPr/>
          </p:nvSpPr>
          <p:spPr>
            <a:xfrm>
              <a:off x="5134005" y="2887518"/>
              <a:ext cx="1252708" cy="1252708"/>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 name="Google Shape;84;p5"/>
            <p:cNvSpPr/>
            <p:nvPr/>
          </p:nvSpPr>
          <p:spPr>
            <a:xfrm>
              <a:off x="5126000" y="3411815"/>
              <a:ext cx="80045" cy="340193"/>
            </a:xfrm>
            <a:custGeom>
              <a:avLst/>
              <a:gdLst/>
              <a:ahLst/>
              <a:cxnLst/>
              <a:rect l="l" t="t" r="r" b="b"/>
              <a:pathLst>
                <a:path w="51" h="215" extrusionOk="0">
                  <a:moveTo>
                    <a:pt x="10" y="0"/>
                  </a:moveTo>
                  <a:lnTo>
                    <a:pt x="32" y="8"/>
                  </a:lnTo>
                  <a:cubicBezTo>
                    <a:pt x="29" y="77"/>
                    <a:pt x="37" y="141"/>
                    <a:pt x="51" y="203"/>
                  </a:cubicBezTo>
                  <a:lnTo>
                    <a:pt x="34" y="215"/>
                  </a:lnTo>
                  <a:cubicBezTo>
                    <a:pt x="9" y="152"/>
                    <a:pt x="0" y="81"/>
                    <a:pt x="10" y="0"/>
                  </a:cubicBezTo>
                  <a:close/>
                </a:path>
              </a:pathLst>
            </a:custGeom>
            <a:solidFill>
              <a:srgbClr val="222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 name="Google Shape;85;p5"/>
            <p:cNvSpPr/>
            <p:nvPr/>
          </p:nvSpPr>
          <p:spPr>
            <a:xfrm>
              <a:off x="6318673" y="3399807"/>
              <a:ext cx="80045" cy="344194"/>
            </a:xfrm>
            <a:custGeom>
              <a:avLst/>
              <a:gdLst/>
              <a:ahLst/>
              <a:cxnLst/>
              <a:rect l="l" t="t" r="r" b="b"/>
              <a:pathLst>
                <a:path w="50" h="216" extrusionOk="0">
                  <a:moveTo>
                    <a:pt x="39" y="0"/>
                  </a:moveTo>
                  <a:lnTo>
                    <a:pt x="17" y="9"/>
                  </a:lnTo>
                  <a:cubicBezTo>
                    <a:pt x="20" y="78"/>
                    <a:pt x="14" y="142"/>
                    <a:pt x="0" y="204"/>
                  </a:cubicBezTo>
                  <a:lnTo>
                    <a:pt x="17" y="216"/>
                  </a:lnTo>
                  <a:cubicBezTo>
                    <a:pt x="41" y="153"/>
                    <a:pt x="50" y="82"/>
                    <a:pt x="39" y="0"/>
                  </a:cubicBezTo>
                  <a:close/>
                </a:path>
              </a:pathLst>
            </a:custGeom>
            <a:solidFill>
              <a:srgbClr val="222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 name="Google Shape;86;p5"/>
            <p:cNvSpPr/>
            <p:nvPr/>
          </p:nvSpPr>
          <p:spPr>
            <a:xfrm>
              <a:off x="5382145" y="3127653"/>
              <a:ext cx="788446" cy="788446"/>
            </a:xfrm>
            <a:prstGeom prst="ellipse">
              <a:avLst/>
            </a:prstGeom>
            <a:solidFill>
              <a:srgbClr val="15151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 name="Google Shape;87;p5"/>
            <p:cNvSpPr/>
            <p:nvPr/>
          </p:nvSpPr>
          <p:spPr>
            <a:xfrm>
              <a:off x="5398154" y="3263730"/>
              <a:ext cx="760429" cy="760429"/>
            </a:xfrm>
            <a:prstGeom prst="ellipse">
              <a:avLst/>
            </a:prstGeom>
            <a:solidFill>
              <a:srgbClr val="222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 name="Google Shape;88;p5"/>
            <p:cNvSpPr/>
            <p:nvPr/>
          </p:nvSpPr>
          <p:spPr>
            <a:xfrm>
              <a:off x="5554243" y="3291747"/>
              <a:ext cx="448253" cy="448253"/>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 name="Google Shape;89;p5"/>
            <p:cNvSpPr/>
            <p:nvPr/>
          </p:nvSpPr>
          <p:spPr>
            <a:xfrm>
              <a:off x="5598267" y="3335770"/>
              <a:ext cx="360203" cy="360203"/>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5"/>
            <p:cNvSpPr/>
            <p:nvPr/>
          </p:nvSpPr>
          <p:spPr>
            <a:xfrm>
              <a:off x="5682316" y="3459842"/>
              <a:ext cx="152086" cy="152086"/>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5"/>
            <p:cNvSpPr/>
            <p:nvPr/>
          </p:nvSpPr>
          <p:spPr>
            <a:xfrm>
              <a:off x="5093982" y="3555896"/>
              <a:ext cx="56032" cy="40023"/>
            </a:xfrm>
            <a:custGeom>
              <a:avLst/>
              <a:gdLst/>
              <a:ahLst/>
              <a:cxnLst/>
              <a:rect l="l" t="t" r="r" b="b"/>
              <a:pathLst>
                <a:path w="14" h="10" extrusionOk="0">
                  <a:moveTo>
                    <a:pt x="0" y="1"/>
                  </a:moveTo>
                  <a:lnTo>
                    <a:pt x="14" y="0"/>
                  </a:lnTo>
                  <a:lnTo>
                    <a:pt x="14" y="9"/>
                  </a:lnTo>
                  <a:lnTo>
                    <a:pt x="0" y="10"/>
                  </a:lnTo>
                  <a:lnTo>
                    <a:pt x="0" y="1"/>
                  </a:lnTo>
                  <a:close/>
                </a:path>
              </a:pathLst>
            </a:custGeom>
            <a:solidFill>
              <a:srgbClr val="222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 name="Google Shape;92;p5"/>
            <p:cNvSpPr/>
            <p:nvPr/>
          </p:nvSpPr>
          <p:spPr>
            <a:xfrm>
              <a:off x="4921886" y="3483855"/>
              <a:ext cx="192108" cy="192108"/>
            </a:xfrm>
            <a:custGeom>
              <a:avLst/>
              <a:gdLst/>
              <a:ahLst/>
              <a:cxnLst/>
              <a:rect l="l" t="t" r="r" b="b"/>
              <a:pathLst>
                <a:path w="122" h="122" extrusionOk="0">
                  <a:moveTo>
                    <a:pt x="64" y="2"/>
                  </a:moveTo>
                  <a:cubicBezTo>
                    <a:pt x="32" y="0"/>
                    <a:pt x="4" y="26"/>
                    <a:pt x="2" y="58"/>
                  </a:cubicBezTo>
                  <a:cubicBezTo>
                    <a:pt x="0" y="91"/>
                    <a:pt x="26" y="119"/>
                    <a:pt x="58" y="121"/>
                  </a:cubicBezTo>
                  <a:cubicBezTo>
                    <a:pt x="91" y="122"/>
                    <a:pt x="119" y="97"/>
                    <a:pt x="121" y="64"/>
                  </a:cubicBezTo>
                  <a:cubicBezTo>
                    <a:pt x="122" y="31"/>
                    <a:pt x="97" y="4"/>
                    <a:pt x="64"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5"/>
            <p:cNvSpPr/>
            <p:nvPr/>
          </p:nvSpPr>
          <p:spPr>
            <a:xfrm>
              <a:off x="6374705" y="3551892"/>
              <a:ext cx="60035" cy="36022"/>
            </a:xfrm>
            <a:custGeom>
              <a:avLst/>
              <a:gdLst/>
              <a:ahLst/>
              <a:cxnLst/>
              <a:rect l="l" t="t" r="r" b="b"/>
              <a:pathLst>
                <a:path w="15" h="9" extrusionOk="0">
                  <a:moveTo>
                    <a:pt x="15" y="0"/>
                  </a:moveTo>
                  <a:lnTo>
                    <a:pt x="0" y="0"/>
                  </a:lnTo>
                  <a:lnTo>
                    <a:pt x="0" y="9"/>
                  </a:lnTo>
                  <a:lnTo>
                    <a:pt x="15" y="8"/>
                  </a:lnTo>
                  <a:lnTo>
                    <a:pt x="15" y="0"/>
                  </a:lnTo>
                  <a:close/>
                </a:path>
              </a:pathLst>
            </a:custGeom>
            <a:solidFill>
              <a:srgbClr val="222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 name="Google Shape;94;p5"/>
            <p:cNvSpPr/>
            <p:nvPr/>
          </p:nvSpPr>
          <p:spPr>
            <a:xfrm>
              <a:off x="6410727" y="3463843"/>
              <a:ext cx="196112" cy="200113"/>
            </a:xfrm>
            <a:custGeom>
              <a:avLst/>
              <a:gdLst/>
              <a:ahLst/>
              <a:cxnLst/>
              <a:rect l="l" t="t" r="r" b="b"/>
              <a:pathLst>
                <a:path w="125" h="126" extrusionOk="0">
                  <a:moveTo>
                    <a:pt x="56" y="4"/>
                  </a:moveTo>
                  <a:cubicBezTo>
                    <a:pt x="88" y="0"/>
                    <a:pt x="118" y="24"/>
                    <a:pt x="122" y="56"/>
                  </a:cubicBezTo>
                  <a:cubicBezTo>
                    <a:pt x="125" y="89"/>
                    <a:pt x="102" y="118"/>
                    <a:pt x="69" y="122"/>
                  </a:cubicBezTo>
                  <a:cubicBezTo>
                    <a:pt x="37" y="126"/>
                    <a:pt x="7" y="102"/>
                    <a:pt x="4" y="70"/>
                  </a:cubicBezTo>
                  <a:cubicBezTo>
                    <a:pt x="0" y="37"/>
                    <a:pt x="23" y="8"/>
                    <a:pt x="56"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 name="Google Shape;95;p5"/>
            <p:cNvSpPr/>
            <p:nvPr/>
          </p:nvSpPr>
          <p:spPr>
            <a:xfrm>
              <a:off x="5742348" y="2511305"/>
              <a:ext cx="40023" cy="33619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5"/>
            <p:cNvSpPr/>
            <p:nvPr/>
          </p:nvSpPr>
          <p:spPr>
            <a:xfrm>
              <a:off x="5742348" y="2611363"/>
              <a:ext cx="40023" cy="116067"/>
            </a:xfrm>
            <a:prstGeom prst="rect">
              <a:avLst/>
            </a:prstGeom>
            <a:solidFill>
              <a:srgbClr val="222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5"/>
            <p:cNvSpPr/>
            <p:nvPr/>
          </p:nvSpPr>
          <p:spPr>
            <a:xfrm>
              <a:off x="5654298" y="2831486"/>
              <a:ext cx="212121" cy="64036"/>
            </a:xfrm>
            <a:custGeom>
              <a:avLst/>
              <a:gdLst/>
              <a:ahLst/>
              <a:cxnLst/>
              <a:rect l="l" t="t" r="r" b="b"/>
              <a:pathLst>
                <a:path w="134" h="40" extrusionOk="0">
                  <a:moveTo>
                    <a:pt x="0" y="39"/>
                  </a:moveTo>
                  <a:cubicBezTo>
                    <a:pt x="45" y="32"/>
                    <a:pt x="89" y="33"/>
                    <a:pt x="134" y="40"/>
                  </a:cubicBezTo>
                  <a:cubicBezTo>
                    <a:pt x="134" y="40"/>
                    <a:pt x="116" y="19"/>
                    <a:pt x="106" y="7"/>
                  </a:cubicBezTo>
                  <a:cubicBezTo>
                    <a:pt x="102" y="3"/>
                    <a:pt x="97" y="0"/>
                    <a:pt x="91" y="0"/>
                  </a:cubicBezTo>
                  <a:lnTo>
                    <a:pt x="42" y="0"/>
                  </a:lnTo>
                  <a:cubicBezTo>
                    <a:pt x="36" y="0"/>
                    <a:pt x="31" y="3"/>
                    <a:pt x="27" y="7"/>
                  </a:cubicBezTo>
                  <a:cubicBezTo>
                    <a:pt x="18" y="18"/>
                    <a:pt x="0" y="39"/>
                    <a:pt x="0" y="39"/>
                  </a:cubicBezTo>
                  <a:close/>
                </a:path>
              </a:pathLst>
            </a:custGeom>
            <a:solidFill>
              <a:srgbClr val="222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5"/>
            <p:cNvSpPr/>
            <p:nvPr/>
          </p:nvSpPr>
          <p:spPr>
            <a:xfrm>
              <a:off x="5682316" y="2383233"/>
              <a:ext cx="156089" cy="160090"/>
            </a:xfrm>
            <a:prstGeom prst="ellipse">
              <a:avLst/>
            </a:prstGeom>
            <a:solidFill>
              <a:srgbClr val="222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5"/>
            <p:cNvSpPr/>
            <p:nvPr/>
          </p:nvSpPr>
          <p:spPr>
            <a:xfrm>
              <a:off x="5286091" y="4740564"/>
              <a:ext cx="976551" cy="972550"/>
            </a:xfrm>
            <a:custGeom>
              <a:avLst/>
              <a:gdLst/>
              <a:ahLst/>
              <a:cxnLst/>
              <a:rect l="l" t="t" r="r" b="b"/>
              <a:pathLst>
                <a:path w="614" h="613" extrusionOk="0">
                  <a:moveTo>
                    <a:pt x="307" y="66"/>
                  </a:moveTo>
                  <a:cubicBezTo>
                    <a:pt x="174" y="66"/>
                    <a:pt x="66" y="174"/>
                    <a:pt x="66" y="307"/>
                  </a:cubicBezTo>
                  <a:cubicBezTo>
                    <a:pt x="66" y="440"/>
                    <a:pt x="174" y="548"/>
                    <a:pt x="307" y="548"/>
                  </a:cubicBezTo>
                  <a:cubicBezTo>
                    <a:pt x="440" y="548"/>
                    <a:pt x="548" y="440"/>
                    <a:pt x="548" y="307"/>
                  </a:cubicBezTo>
                  <a:cubicBezTo>
                    <a:pt x="548" y="174"/>
                    <a:pt x="440" y="66"/>
                    <a:pt x="307" y="66"/>
                  </a:cubicBezTo>
                  <a:close/>
                  <a:moveTo>
                    <a:pt x="307" y="0"/>
                  </a:moveTo>
                  <a:cubicBezTo>
                    <a:pt x="138" y="0"/>
                    <a:pt x="0" y="137"/>
                    <a:pt x="0" y="307"/>
                  </a:cubicBezTo>
                  <a:cubicBezTo>
                    <a:pt x="0" y="476"/>
                    <a:pt x="138" y="613"/>
                    <a:pt x="307" y="613"/>
                  </a:cubicBezTo>
                  <a:cubicBezTo>
                    <a:pt x="476" y="613"/>
                    <a:pt x="614" y="476"/>
                    <a:pt x="614" y="307"/>
                  </a:cubicBezTo>
                  <a:cubicBezTo>
                    <a:pt x="614" y="137"/>
                    <a:pt x="476" y="0"/>
                    <a:pt x="307" y="0"/>
                  </a:cubicBezTo>
                  <a:close/>
                </a:path>
              </a:pathLst>
            </a:custGeom>
            <a:solidFill>
              <a:srgbClr val="222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5"/>
            <p:cNvSpPr/>
            <p:nvPr/>
          </p:nvSpPr>
          <p:spPr>
            <a:xfrm>
              <a:off x="5434175" y="4888647"/>
              <a:ext cx="676383" cy="676383"/>
            </a:xfrm>
            <a:custGeom>
              <a:avLst/>
              <a:gdLst/>
              <a:ahLst/>
              <a:cxnLst/>
              <a:rect l="l" t="t" r="r" b="b"/>
              <a:pathLst>
                <a:path w="426" h="426" extrusionOk="0">
                  <a:moveTo>
                    <a:pt x="213" y="5"/>
                  </a:moveTo>
                  <a:cubicBezTo>
                    <a:pt x="98" y="5"/>
                    <a:pt x="4" y="98"/>
                    <a:pt x="4" y="213"/>
                  </a:cubicBezTo>
                  <a:cubicBezTo>
                    <a:pt x="4" y="328"/>
                    <a:pt x="98" y="421"/>
                    <a:pt x="213" y="421"/>
                  </a:cubicBezTo>
                  <a:cubicBezTo>
                    <a:pt x="328" y="421"/>
                    <a:pt x="421" y="328"/>
                    <a:pt x="421" y="213"/>
                  </a:cubicBezTo>
                  <a:cubicBezTo>
                    <a:pt x="421" y="98"/>
                    <a:pt x="328" y="5"/>
                    <a:pt x="213" y="5"/>
                  </a:cubicBezTo>
                  <a:close/>
                  <a:moveTo>
                    <a:pt x="213" y="426"/>
                  </a:moveTo>
                  <a:cubicBezTo>
                    <a:pt x="95" y="426"/>
                    <a:pt x="0" y="330"/>
                    <a:pt x="0" y="213"/>
                  </a:cubicBezTo>
                  <a:cubicBezTo>
                    <a:pt x="0" y="96"/>
                    <a:pt x="95" y="0"/>
                    <a:pt x="213" y="0"/>
                  </a:cubicBezTo>
                  <a:cubicBezTo>
                    <a:pt x="330" y="0"/>
                    <a:pt x="426" y="96"/>
                    <a:pt x="426" y="213"/>
                  </a:cubicBezTo>
                  <a:cubicBezTo>
                    <a:pt x="426" y="330"/>
                    <a:pt x="330" y="426"/>
                    <a:pt x="213" y="426"/>
                  </a:cubicBezTo>
                  <a:close/>
                </a:path>
              </a:pathLst>
            </a:custGeom>
            <a:solidFill>
              <a:srgbClr val="222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5"/>
            <p:cNvSpPr/>
            <p:nvPr/>
          </p:nvSpPr>
          <p:spPr>
            <a:xfrm>
              <a:off x="5566249" y="5108772"/>
              <a:ext cx="344194" cy="324184"/>
            </a:xfrm>
            <a:custGeom>
              <a:avLst/>
              <a:gdLst/>
              <a:ahLst/>
              <a:cxnLst/>
              <a:rect l="l" t="t" r="r" b="b"/>
              <a:pathLst>
                <a:path w="218" h="204" extrusionOk="0">
                  <a:moveTo>
                    <a:pt x="218" y="156"/>
                  </a:moveTo>
                  <a:cubicBezTo>
                    <a:pt x="202" y="171"/>
                    <a:pt x="183" y="181"/>
                    <a:pt x="163" y="187"/>
                  </a:cubicBezTo>
                  <a:cubicBezTo>
                    <a:pt x="95" y="204"/>
                    <a:pt x="26" y="164"/>
                    <a:pt x="8" y="96"/>
                  </a:cubicBezTo>
                  <a:cubicBezTo>
                    <a:pt x="0" y="64"/>
                    <a:pt x="5" y="29"/>
                    <a:pt x="22" y="0"/>
                  </a:cubicBezTo>
                  <a:lnTo>
                    <a:pt x="33" y="7"/>
                  </a:lnTo>
                  <a:cubicBezTo>
                    <a:pt x="18" y="33"/>
                    <a:pt x="14" y="64"/>
                    <a:pt x="21" y="93"/>
                  </a:cubicBezTo>
                  <a:cubicBezTo>
                    <a:pt x="37" y="153"/>
                    <a:pt x="99" y="190"/>
                    <a:pt x="159" y="174"/>
                  </a:cubicBezTo>
                  <a:cubicBezTo>
                    <a:pt x="178" y="169"/>
                    <a:pt x="195" y="160"/>
                    <a:pt x="209" y="147"/>
                  </a:cubicBezTo>
                  <a:lnTo>
                    <a:pt x="218" y="156"/>
                  </a:lnTo>
                  <a:close/>
                </a:path>
              </a:pathLst>
            </a:custGeom>
            <a:solidFill>
              <a:srgbClr val="6DA72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5"/>
            <p:cNvSpPr/>
            <p:nvPr/>
          </p:nvSpPr>
          <p:spPr>
            <a:xfrm>
              <a:off x="5638289" y="4992705"/>
              <a:ext cx="344194" cy="324184"/>
            </a:xfrm>
            <a:custGeom>
              <a:avLst/>
              <a:gdLst/>
              <a:ahLst/>
              <a:cxnLst/>
              <a:rect l="l" t="t" r="r" b="b"/>
              <a:pathLst>
                <a:path w="216" h="206" extrusionOk="0">
                  <a:moveTo>
                    <a:pt x="0" y="45"/>
                  </a:moveTo>
                  <a:cubicBezTo>
                    <a:pt x="16" y="31"/>
                    <a:pt x="35" y="21"/>
                    <a:pt x="56" y="16"/>
                  </a:cubicBezTo>
                  <a:cubicBezTo>
                    <a:pt x="124" y="0"/>
                    <a:pt x="192" y="42"/>
                    <a:pt x="208" y="110"/>
                  </a:cubicBezTo>
                  <a:cubicBezTo>
                    <a:pt x="216" y="143"/>
                    <a:pt x="210" y="177"/>
                    <a:pt x="192" y="206"/>
                  </a:cubicBezTo>
                  <a:lnTo>
                    <a:pt x="181" y="199"/>
                  </a:lnTo>
                  <a:cubicBezTo>
                    <a:pt x="197" y="173"/>
                    <a:pt x="202" y="143"/>
                    <a:pt x="195" y="113"/>
                  </a:cubicBezTo>
                  <a:cubicBezTo>
                    <a:pt x="181" y="52"/>
                    <a:pt x="120" y="15"/>
                    <a:pt x="59" y="29"/>
                  </a:cubicBezTo>
                  <a:cubicBezTo>
                    <a:pt x="40" y="33"/>
                    <a:pt x="23" y="42"/>
                    <a:pt x="9" y="55"/>
                  </a:cubicBezTo>
                  <a:lnTo>
                    <a:pt x="0" y="45"/>
                  </a:lnTo>
                </a:path>
              </a:pathLst>
            </a:custGeom>
            <a:solidFill>
              <a:srgbClr val="222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5"/>
            <p:cNvSpPr/>
            <p:nvPr/>
          </p:nvSpPr>
          <p:spPr>
            <a:xfrm>
              <a:off x="5818392" y="4992705"/>
              <a:ext cx="152086" cy="152086"/>
            </a:xfrm>
            <a:prstGeom prst="ellipse">
              <a:avLst/>
            </a:prstGeom>
            <a:solidFill>
              <a:srgbClr val="222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5"/>
            <p:cNvSpPr/>
            <p:nvPr/>
          </p:nvSpPr>
          <p:spPr>
            <a:xfrm>
              <a:off x="5574253" y="5292876"/>
              <a:ext cx="152086" cy="152086"/>
            </a:xfrm>
            <a:prstGeom prst="ellipse">
              <a:avLst/>
            </a:prstGeom>
            <a:solidFill>
              <a:srgbClr val="6DA72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5"/>
            <p:cNvSpPr/>
            <p:nvPr/>
          </p:nvSpPr>
          <p:spPr>
            <a:xfrm>
              <a:off x="6070533" y="3467846"/>
              <a:ext cx="44026" cy="56032"/>
            </a:xfrm>
            <a:prstGeom prst="ellipse">
              <a:avLst/>
            </a:prstGeom>
            <a:solidFill>
              <a:srgbClr val="B8D8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6" name="Google Shape;106;p5"/>
          <p:cNvGrpSpPr/>
          <p:nvPr/>
        </p:nvGrpSpPr>
        <p:grpSpPr>
          <a:xfrm>
            <a:off x="7773906" y="2736049"/>
            <a:ext cx="3910205" cy="3618043"/>
            <a:chOff x="7307233" y="2767450"/>
            <a:chExt cx="3910205" cy="3618043"/>
          </a:xfrm>
        </p:grpSpPr>
        <p:sp>
          <p:nvSpPr>
            <p:cNvPr id="107" name="Google Shape;107;p5"/>
            <p:cNvSpPr/>
            <p:nvPr/>
          </p:nvSpPr>
          <p:spPr>
            <a:xfrm>
              <a:off x="10152837" y="3383798"/>
              <a:ext cx="1064601" cy="908514"/>
            </a:xfrm>
            <a:custGeom>
              <a:avLst/>
              <a:gdLst/>
              <a:ahLst/>
              <a:cxnLst/>
              <a:rect l="l" t="t" r="r" b="b"/>
              <a:pathLst>
                <a:path w="673" h="571" extrusionOk="0">
                  <a:moveTo>
                    <a:pt x="369" y="10"/>
                  </a:moveTo>
                  <a:cubicBezTo>
                    <a:pt x="232" y="17"/>
                    <a:pt x="120" y="125"/>
                    <a:pt x="107" y="261"/>
                  </a:cubicBezTo>
                  <a:cubicBezTo>
                    <a:pt x="104" y="291"/>
                    <a:pt x="106" y="320"/>
                    <a:pt x="112" y="347"/>
                  </a:cubicBezTo>
                  <a:cubicBezTo>
                    <a:pt x="116" y="368"/>
                    <a:pt x="110" y="390"/>
                    <a:pt x="95" y="406"/>
                  </a:cubicBezTo>
                  <a:lnTo>
                    <a:pt x="10" y="493"/>
                  </a:lnTo>
                  <a:cubicBezTo>
                    <a:pt x="0" y="502"/>
                    <a:pt x="9" y="517"/>
                    <a:pt x="22" y="514"/>
                  </a:cubicBezTo>
                  <a:lnTo>
                    <a:pt x="146" y="485"/>
                  </a:lnTo>
                  <a:cubicBezTo>
                    <a:pt x="166" y="481"/>
                    <a:pt x="186" y="486"/>
                    <a:pt x="202" y="499"/>
                  </a:cubicBezTo>
                  <a:cubicBezTo>
                    <a:pt x="254" y="544"/>
                    <a:pt x="322" y="571"/>
                    <a:pt x="397" y="567"/>
                  </a:cubicBezTo>
                  <a:cubicBezTo>
                    <a:pt x="538" y="561"/>
                    <a:pt x="653" y="448"/>
                    <a:pt x="662" y="307"/>
                  </a:cubicBezTo>
                  <a:cubicBezTo>
                    <a:pt x="673" y="139"/>
                    <a:pt x="536" y="0"/>
                    <a:pt x="369" y="1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5"/>
            <p:cNvSpPr/>
            <p:nvPr/>
          </p:nvSpPr>
          <p:spPr>
            <a:xfrm>
              <a:off x="10705149" y="4072186"/>
              <a:ext cx="128072" cy="16009"/>
            </a:xfrm>
            <a:custGeom>
              <a:avLst/>
              <a:gdLst/>
              <a:ahLst/>
              <a:cxnLst/>
              <a:rect l="l" t="t" r="r" b="b"/>
              <a:pathLst>
                <a:path w="82" h="11" extrusionOk="0">
                  <a:moveTo>
                    <a:pt x="77" y="11"/>
                  </a:moveTo>
                  <a:lnTo>
                    <a:pt x="5" y="11"/>
                  </a:lnTo>
                  <a:cubicBezTo>
                    <a:pt x="2" y="11"/>
                    <a:pt x="0" y="8"/>
                    <a:pt x="0" y="5"/>
                  </a:cubicBezTo>
                  <a:cubicBezTo>
                    <a:pt x="0" y="2"/>
                    <a:pt x="2" y="0"/>
                    <a:pt x="5" y="0"/>
                  </a:cubicBezTo>
                  <a:lnTo>
                    <a:pt x="77" y="0"/>
                  </a:lnTo>
                  <a:cubicBezTo>
                    <a:pt x="80" y="0"/>
                    <a:pt x="82" y="2"/>
                    <a:pt x="82" y="5"/>
                  </a:cubicBezTo>
                  <a:cubicBezTo>
                    <a:pt x="82" y="8"/>
                    <a:pt x="80" y="11"/>
                    <a:pt x="77" y="11"/>
                  </a:cubicBezTo>
                  <a:close/>
                </a:path>
              </a:pathLst>
            </a:custGeom>
            <a:solidFill>
              <a:srgbClr val="F7972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5"/>
            <p:cNvSpPr/>
            <p:nvPr/>
          </p:nvSpPr>
          <p:spPr>
            <a:xfrm>
              <a:off x="10705149" y="4104204"/>
              <a:ext cx="128072" cy="76044"/>
            </a:xfrm>
            <a:custGeom>
              <a:avLst/>
              <a:gdLst/>
              <a:ahLst/>
              <a:cxnLst/>
              <a:rect l="l" t="t" r="r" b="b"/>
              <a:pathLst>
                <a:path w="82" h="48" extrusionOk="0">
                  <a:moveTo>
                    <a:pt x="41" y="48"/>
                  </a:moveTo>
                  <a:cubicBezTo>
                    <a:pt x="18" y="48"/>
                    <a:pt x="0" y="29"/>
                    <a:pt x="0" y="5"/>
                  </a:cubicBezTo>
                  <a:cubicBezTo>
                    <a:pt x="0" y="2"/>
                    <a:pt x="2" y="0"/>
                    <a:pt x="5" y="0"/>
                  </a:cubicBezTo>
                  <a:lnTo>
                    <a:pt x="77" y="0"/>
                  </a:lnTo>
                  <a:cubicBezTo>
                    <a:pt x="80" y="0"/>
                    <a:pt x="82" y="2"/>
                    <a:pt x="82" y="5"/>
                  </a:cubicBezTo>
                  <a:cubicBezTo>
                    <a:pt x="82" y="29"/>
                    <a:pt x="64" y="48"/>
                    <a:pt x="41" y="48"/>
                  </a:cubicBezTo>
                  <a:close/>
                </a:path>
              </a:pathLst>
            </a:custGeom>
            <a:solidFill>
              <a:srgbClr val="F7972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5"/>
            <p:cNvSpPr/>
            <p:nvPr/>
          </p:nvSpPr>
          <p:spPr>
            <a:xfrm>
              <a:off x="10593086" y="3663956"/>
              <a:ext cx="352199" cy="388220"/>
            </a:xfrm>
            <a:custGeom>
              <a:avLst/>
              <a:gdLst/>
              <a:ahLst/>
              <a:cxnLst/>
              <a:rect l="l" t="t" r="r" b="b"/>
              <a:pathLst>
                <a:path w="221" h="246" extrusionOk="0">
                  <a:moveTo>
                    <a:pt x="187" y="33"/>
                  </a:moveTo>
                  <a:cubicBezTo>
                    <a:pt x="165" y="12"/>
                    <a:pt x="136" y="0"/>
                    <a:pt x="106" y="2"/>
                  </a:cubicBezTo>
                  <a:cubicBezTo>
                    <a:pt x="49" y="5"/>
                    <a:pt x="2" y="55"/>
                    <a:pt x="1" y="115"/>
                  </a:cubicBezTo>
                  <a:cubicBezTo>
                    <a:pt x="0" y="156"/>
                    <a:pt x="21" y="194"/>
                    <a:pt x="55" y="215"/>
                  </a:cubicBezTo>
                  <a:cubicBezTo>
                    <a:pt x="64" y="221"/>
                    <a:pt x="70" y="230"/>
                    <a:pt x="70" y="241"/>
                  </a:cubicBezTo>
                  <a:lnTo>
                    <a:pt x="71" y="245"/>
                  </a:lnTo>
                  <a:lnTo>
                    <a:pt x="74" y="246"/>
                  </a:lnTo>
                  <a:lnTo>
                    <a:pt x="148" y="246"/>
                  </a:lnTo>
                  <a:cubicBezTo>
                    <a:pt x="150" y="246"/>
                    <a:pt x="152" y="244"/>
                    <a:pt x="152" y="241"/>
                  </a:cubicBezTo>
                  <a:cubicBezTo>
                    <a:pt x="152" y="230"/>
                    <a:pt x="158" y="221"/>
                    <a:pt x="167" y="215"/>
                  </a:cubicBezTo>
                  <a:cubicBezTo>
                    <a:pt x="200" y="194"/>
                    <a:pt x="221" y="157"/>
                    <a:pt x="221" y="116"/>
                  </a:cubicBezTo>
                  <a:cubicBezTo>
                    <a:pt x="221" y="85"/>
                    <a:pt x="209" y="55"/>
                    <a:pt x="187" y="33"/>
                  </a:cubicBezTo>
                </a:path>
              </a:pathLst>
            </a:custGeom>
            <a:solidFill>
              <a:srgbClr val="BD54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5"/>
            <p:cNvSpPr/>
            <p:nvPr/>
          </p:nvSpPr>
          <p:spPr>
            <a:xfrm>
              <a:off x="10593086" y="3663956"/>
              <a:ext cx="352199" cy="388220"/>
            </a:xfrm>
            <a:custGeom>
              <a:avLst/>
              <a:gdLst/>
              <a:ahLst/>
              <a:cxnLst/>
              <a:rect l="l" t="t" r="r" b="b"/>
              <a:pathLst>
                <a:path w="221" h="246" extrusionOk="0">
                  <a:moveTo>
                    <a:pt x="187" y="33"/>
                  </a:moveTo>
                  <a:cubicBezTo>
                    <a:pt x="165" y="12"/>
                    <a:pt x="136" y="0"/>
                    <a:pt x="106" y="2"/>
                  </a:cubicBezTo>
                  <a:cubicBezTo>
                    <a:pt x="49" y="5"/>
                    <a:pt x="2" y="55"/>
                    <a:pt x="1" y="115"/>
                  </a:cubicBezTo>
                  <a:cubicBezTo>
                    <a:pt x="0" y="156"/>
                    <a:pt x="21" y="194"/>
                    <a:pt x="55" y="215"/>
                  </a:cubicBezTo>
                  <a:cubicBezTo>
                    <a:pt x="64" y="221"/>
                    <a:pt x="70" y="230"/>
                    <a:pt x="70" y="241"/>
                  </a:cubicBezTo>
                  <a:lnTo>
                    <a:pt x="71" y="245"/>
                  </a:lnTo>
                  <a:lnTo>
                    <a:pt x="74" y="246"/>
                  </a:lnTo>
                  <a:lnTo>
                    <a:pt x="148" y="246"/>
                  </a:lnTo>
                  <a:cubicBezTo>
                    <a:pt x="150" y="246"/>
                    <a:pt x="152" y="244"/>
                    <a:pt x="152" y="241"/>
                  </a:cubicBezTo>
                  <a:cubicBezTo>
                    <a:pt x="152" y="230"/>
                    <a:pt x="158" y="221"/>
                    <a:pt x="167" y="215"/>
                  </a:cubicBezTo>
                  <a:cubicBezTo>
                    <a:pt x="200" y="194"/>
                    <a:pt x="221" y="157"/>
                    <a:pt x="221" y="116"/>
                  </a:cubicBezTo>
                  <a:cubicBezTo>
                    <a:pt x="221" y="85"/>
                    <a:pt x="209" y="55"/>
                    <a:pt x="187" y="33"/>
                  </a:cubicBezTo>
                </a:path>
              </a:pathLst>
            </a:custGeom>
            <a:solidFill>
              <a:srgbClr val="F5A41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5"/>
            <p:cNvSpPr/>
            <p:nvPr/>
          </p:nvSpPr>
          <p:spPr>
            <a:xfrm>
              <a:off x="10673131" y="3804036"/>
              <a:ext cx="196112" cy="248140"/>
            </a:xfrm>
            <a:custGeom>
              <a:avLst/>
              <a:gdLst/>
              <a:ahLst/>
              <a:cxnLst/>
              <a:rect l="l" t="t" r="r" b="b"/>
              <a:pathLst>
                <a:path w="124" h="156" extrusionOk="0">
                  <a:moveTo>
                    <a:pt x="123" y="50"/>
                  </a:moveTo>
                  <a:cubicBezTo>
                    <a:pt x="122" y="45"/>
                    <a:pt x="117" y="42"/>
                    <a:pt x="112" y="42"/>
                  </a:cubicBezTo>
                  <a:cubicBezTo>
                    <a:pt x="106" y="42"/>
                    <a:pt x="99" y="47"/>
                    <a:pt x="93" y="55"/>
                  </a:cubicBezTo>
                  <a:lnTo>
                    <a:pt x="92" y="57"/>
                  </a:lnTo>
                  <a:lnTo>
                    <a:pt x="91" y="56"/>
                  </a:lnTo>
                  <a:cubicBezTo>
                    <a:pt x="85" y="54"/>
                    <a:pt x="79" y="51"/>
                    <a:pt x="74" y="47"/>
                  </a:cubicBezTo>
                  <a:cubicBezTo>
                    <a:pt x="72" y="45"/>
                    <a:pt x="69" y="43"/>
                    <a:pt x="67" y="40"/>
                  </a:cubicBezTo>
                  <a:lnTo>
                    <a:pt x="66" y="39"/>
                  </a:lnTo>
                  <a:lnTo>
                    <a:pt x="67" y="37"/>
                  </a:lnTo>
                  <a:cubicBezTo>
                    <a:pt x="73" y="28"/>
                    <a:pt x="76" y="17"/>
                    <a:pt x="74" y="9"/>
                  </a:cubicBezTo>
                  <a:cubicBezTo>
                    <a:pt x="72" y="4"/>
                    <a:pt x="67" y="0"/>
                    <a:pt x="62" y="0"/>
                  </a:cubicBezTo>
                  <a:cubicBezTo>
                    <a:pt x="57" y="0"/>
                    <a:pt x="52" y="4"/>
                    <a:pt x="50" y="9"/>
                  </a:cubicBezTo>
                  <a:cubicBezTo>
                    <a:pt x="48" y="17"/>
                    <a:pt x="51" y="28"/>
                    <a:pt x="57" y="37"/>
                  </a:cubicBezTo>
                  <a:lnTo>
                    <a:pt x="58" y="39"/>
                  </a:lnTo>
                  <a:lnTo>
                    <a:pt x="57" y="40"/>
                  </a:lnTo>
                  <a:cubicBezTo>
                    <a:pt x="55" y="43"/>
                    <a:pt x="52" y="45"/>
                    <a:pt x="50" y="47"/>
                  </a:cubicBezTo>
                  <a:cubicBezTo>
                    <a:pt x="45" y="51"/>
                    <a:pt x="39" y="54"/>
                    <a:pt x="33" y="56"/>
                  </a:cubicBezTo>
                  <a:lnTo>
                    <a:pt x="32" y="57"/>
                  </a:lnTo>
                  <a:lnTo>
                    <a:pt x="31" y="55"/>
                  </a:lnTo>
                  <a:cubicBezTo>
                    <a:pt x="25" y="47"/>
                    <a:pt x="18" y="42"/>
                    <a:pt x="12" y="42"/>
                  </a:cubicBezTo>
                  <a:cubicBezTo>
                    <a:pt x="7" y="42"/>
                    <a:pt x="2" y="45"/>
                    <a:pt x="1" y="50"/>
                  </a:cubicBezTo>
                  <a:cubicBezTo>
                    <a:pt x="0" y="54"/>
                    <a:pt x="1" y="58"/>
                    <a:pt x="5" y="60"/>
                  </a:cubicBezTo>
                  <a:cubicBezTo>
                    <a:pt x="8" y="63"/>
                    <a:pt x="13" y="64"/>
                    <a:pt x="20" y="64"/>
                  </a:cubicBezTo>
                  <a:cubicBezTo>
                    <a:pt x="22" y="64"/>
                    <a:pt x="25" y="64"/>
                    <a:pt x="28" y="64"/>
                  </a:cubicBezTo>
                  <a:lnTo>
                    <a:pt x="29" y="63"/>
                  </a:lnTo>
                  <a:lnTo>
                    <a:pt x="30" y="65"/>
                  </a:lnTo>
                  <a:cubicBezTo>
                    <a:pt x="32" y="69"/>
                    <a:pt x="34" y="74"/>
                    <a:pt x="36" y="79"/>
                  </a:cubicBezTo>
                  <a:cubicBezTo>
                    <a:pt x="43" y="101"/>
                    <a:pt x="43" y="123"/>
                    <a:pt x="42" y="145"/>
                  </a:cubicBezTo>
                  <a:cubicBezTo>
                    <a:pt x="42" y="149"/>
                    <a:pt x="42" y="152"/>
                    <a:pt x="42" y="156"/>
                  </a:cubicBezTo>
                  <a:lnTo>
                    <a:pt x="48" y="156"/>
                  </a:lnTo>
                  <a:cubicBezTo>
                    <a:pt x="48" y="152"/>
                    <a:pt x="48" y="149"/>
                    <a:pt x="48" y="145"/>
                  </a:cubicBezTo>
                  <a:cubicBezTo>
                    <a:pt x="48" y="124"/>
                    <a:pt x="49" y="101"/>
                    <a:pt x="42" y="78"/>
                  </a:cubicBezTo>
                  <a:cubicBezTo>
                    <a:pt x="40" y="73"/>
                    <a:pt x="38" y="68"/>
                    <a:pt x="36" y="64"/>
                  </a:cubicBezTo>
                  <a:lnTo>
                    <a:pt x="35" y="62"/>
                  </a:lnTo>
                  <a:lnTo>
                    <a:pt x="37" y="61"/>
                  </a:lnTo>
                  <a:cubicBezTo>
                    <a:pt x="43" y="59"/>
                    <a:pt x="48" y="56"/>
                    <a:pt x="53" y="52"/>
                  </a:cubicBezTo>
                  <a:cubicBezTo>
                    <a:pt x="56" y="50"/>
                    <a:pt x="58" y="47"/>
                    <a:pt x="61" y="45"/>
                  </a:cubicBezTo>
                  <a:lnTo>
                    <a:pt x="62" y="43"/>
                  </a:lnTo>
                  <a:lnTo>
                    <a:pt x="63" y="45"/>
                  </a:lnTo>
                  <a:cubicBezTo>
                    <a:pt x="66" y="47"/>
                    <a:pt x="68" y="50"/>
                    <a:pt x="71" y="52"/>
                  </a:cubicBezTo>
                  <a:cubicBezTo>
                    <a:pt x="76" y="56"/>
                    <a:pt x="81" y="59"/>
                    <a:pt x="87" y="61"/>
                  </a:cubicBezTo>
                  <a:lnTo>
                    <a:pt x="89" y="62"/>
                  </a:lnTo>
                  <a:lnTo>
                    <a:pt x="88" y="64"/>
                  </a:lnTo>
                  <a:cubicBezTo>
                    <a:pt x="86" y="68"/>
                    <a:pt x="84" y="73"/>
                    <a:pt x="82" y="78"/>
                  </a:cubicBezTo>
                  <a:cubicBezTo>
                    <a:pt x="75" y="101"/>
                    <a:pt x="76" y="124"/>
                    <a:pt x="76" y="145"/>
                  </a:cubicBezTo>
                  <a:cubicBezTo>
                    <a:pt x="76" y="149"/>
                    <a:pt x="76" y="152"/>
                    <a:pt x="76" y="156"/>
                  </a:cubicBezTo>
                  <a:lnTo>
                    <a:pt x="82" y="156"/>
                  </a:lnTo>
                  <a:cubicBezTo>
                    <a:pt x="82" y="152"/>
                    <a:pt x="82" y="149"/>
                    <a:pt x="82" y="145"/>
                  </a:cubicBezTo>
                  <a:cubicBezTo>
                    <a:pt x="81" y="123"/>
                    <a:pt x="81" y="101"/>
                    <a:pt x="88" y="79"/>
                  </a:cubicBezTo>
                  <a:cubicBezTo>
                    <a:pt x="90" y="74"/>
                    <a:pt x="92" y="69"/>
                    <a:pt x="94" y="65"/>
                  </a:cubicBezTo>
                  <a:lnTo>
                    <a:pt x="95" y="63"/>
                  </a:lnTo>
                  <a:lnTo>
                    <a:pt x="96" y="64"/>
                  </a:lnTo>
                  <a:cubicBezTo>
                    <a:pt x="99" y="64"/>
                    <a:pt x="102" y="64"/>
                    <a:pt x="104" y="64"/>
                  </a:cubicBezTo>
                  <a:cubicBezTo>
                    <a:pt x="110" y="64"/>
                    <a:pt x="116" y="63"/>
                    <a:pt x="119" y="60"/>
                  </a:cubicBezTo>
                  <a:cubicBezTo>
                    <a:pt x="123" y="58"/>
                    <a:pt x="124" y="54"/>
                    <a:pt x="123" y="50"/>
                  </a:cubicBezTo>
                  <a:moveTo>
                    <a:pt x="22" y="58"/>
                  </a:moveTo>
                  <a:lnTo>
                    <a:pt x="20" y="59"/>
                  </a:lnTo>
                  <a:cubicBezTo>
                    <a:pt x="15" y="59"/>
                    <a:pt x="11" y="57"/>
                    <a:pt x="8" y="56"/>
                  </a:cubicBezTo>
                  <a:cubicBezTo>
                    <a:pt x="8" y="55"/>
                    <a:pt x="6" y="54"/>
                    <a:pt x="6" y="52"/>
                  </a:cubicBezTo>
                  <a:cubicBezTo>
                    <a:pt x="7" y="49"/>
                    <a:pt x="9" y="48"/>
                    <a:pt x="12" y="48"/>
                  </a:cubicBezTo>
                  <a:cubicBezTo>
                    <a:pt x="15" y="48"/>
                    <a:pt x="20" y="51"/>
                    <a:pt x="24" y="55"/>
                  </a:cubicBezTo>
                  <a:lnTo>
                    <a:pt x="26" y="58"/>
                  </a:lnTo>
                  <a:lnTo>
                    <a:pt x="22" y="58"/>
                  </a:lnTo>
                  <a:close/>
                  <a:moveTo>
                    <a:pt x="62" y="34"/>
                  </a:moveTo>
                  <a:lnTo>
                    <a:pt x="60" y="31"/>
                  </a:lnTo>
                  <a:cubicBezTo>
                    <a:pt x="56" y="24"/>
                    <a:pt x="54" y="16"/>
                    <a:pt x="56" y="11"/>
                  </a:cubicBezTo>
                  <a:cubicBezTo>
                    <a:pt x="57" y="8"/>
                    <a:pt x="59" y="6"/>
                    <a:pt x="62" y="6"/>
                  </a:cubicBezTo>
                  <a:cubicBezTo>
                    <a:pt x="65" y="6"/>
                    <a:pt x="67" y="8"/>
                    <a:pt x="68" y="11"/>
                  </a:cubicBezTo>
                  <a:cubicBezTo>
                    <a:pt x="70" y="16"/>
                    <a:pt x="68" y="24"/>
                    <a:pt x="64" y="31"/>
                  </a:cubicBezTo>
                  <a:lnTo>
                    <a:pt x="62" y="34"/>
                  </a:lnTo>
                  <a:close/>
                  <a:moveTo>
                    <a:pt x="116" y="56"/>
                  </a:moveTo>
                  <a:cubicBezTo>
                    <a:pt x="113" y="57"/>
                    <a:pt x="109" y="59"/>
                    <a:pt x="104" y="59"/>
                  </a:cubicBezTo>
                  <a:lnTo>
                    <a:pt x="102" y="58"/>
                  </a:lnTo>
                  <a:lnTo>
                    <a:pt x="98" y="58"/>
                  </a:lnTo>
                  <a:lnTo>
                    <a:pt x="100" y="55"/>
                  </a:lnTo>
                  <a:cubicBezTo>
                    <a:pt x="104" y="51"/>
                    <a:pt x="109" y="48"/>
                    <a:pt x="112" y="48"/>
                  </a:cubicBezTo>
                  <a:cubicBezTo>
                    <a:pt x="115" y="48"/>
                    <a:pt x="117" y="49"/>
                    <a:pt x="118" y="52"/>
                  </a:cubicBezTo>
                  <a:cubicBezTo>
                    <a:pt x="118" y="54"/>
                    <a:pt x="116" y="55"/>
                    <a:pt x="116" y="56"/>
                  </a:cubicBezTo>
                </a:path>
              </a:pathLst>
            </a:custGeom>
            <a:solidFill>
              <a:srgbClr val="FCFC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5"/>
            <p:cNvSpPr/>
            <p:nvPr/>
          </p:nvSpPr>
          <p:spPr>
            <a:xfrm>
              <a:off x="10905262" y="3599919"/>
              <a:ext cx="96054" cy="72041"/>
            </a:xfrm>
            <a:custGeom>
              <a:avLst/>
              <a:gdLst/>
              <a:ahLst/>
              <a:cxnLst/>
              <a:rect l="l" t="t" r="r" b="b"/>
              <a:pathLst>
                <a:path w="24" h="18" extrusionOk="0">
                  <a:moveTo>
                    <a:pt x="2" y="18"/>
                  </a:moveTo>
                  <a:lnTo>
                    <a:pt x="24" y="3"/>
                  </a:lnTo>
                  <a:lnTo>
                    <a:pt x="22" y="0"/>
                  </a:lnTo>
                  <a:lnTo>
                    <a:pt x="0" y="15"/>
                  </a:lnTo>
                  <a:lnTo>
                    <a:pt x="2" y="18"/>
                  </a:lnTo>
                  <a:close/>
                </a:path>
              </a:pathLst>
            </a:custGeom>
            <a:solidFill>
              <a:srgbClr val="F5A41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5"/>
            <p:cNvSpPr/>
            <p:nvPr/>
          </p:nvSpPr>
          <p:spPr>
            <a:xfrm>
              <a:off x="10809208" y="3523878"/>
              <a:ext cx="24014" cy="104059"/>
            </a:xfrm>
            <a:custGeom>
              <a:avLst/>
              <a:gdLst/>
              <a:ahLst/>
              <a:cxnLst/>
              <a:rect l="l" t="t" r="r" b="b"/>
              <a:pathLst>
                <a:path w="6" h="26" extrusionOk="0">
                  <a:moveTo>
                    <a:pt x="6" y="0"/>
                  </a:moveTo>
                  <a:lnTo>
                    <a:pt x="3" y="26"/>
                  </a:lnTo>
                  <a:lnTo>
                    <a:pt x="0" y="26"/>
                  </a:lnTo>
                  <a:lnTo>
                    <a:pt x="3" y="0"/>
                  </a:lnTo>
                  <a:lnTo>
                    <a:pt x="6" y="0"/>
                  </a:lnTo>
                  <a:close/>
                </a:path>
              </a:pathLst>
            </a:custGeom>
            <a:solidFill>
              <a:srgbClr val="F5A41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5"/>
            <p:cNvSpPr/>
            <p:nvPr/>
          </p:nvSpPr>
          <p:spPr>
            <a:xfrm>
              <a:off x="10665126" y="3527879"/>
              <a:ext cx="52031" cy="108062"/>
            </a:xfrm>
            <a:custGeom>
              <a:avLst/>
              <a:gdLst/>
              <a:ahLst/>
              <a:cxnLst/>
              <a:rect l="l" t="t" r="r" b="b"/>
              <a:pathLst>
                <a:path w="13" h="27" extrusionOk="0">
                  <a:moveTo>
                    <a:pt x="10" y="27"/>
                  </a:moveTo>
                  <a:lnTo>
                    <a:pt x="13" y="26"/>
                  </a:lnTo>
                  <a:lnTo>
                    <a:pt x="4" y="0"/>
                  </a:lnTo>
                  <a:lnTo>
                    <a:pt x="0" y="1"/>
                  </a:lnTo>
                  <a:lnTo>
                    <a:pt x="10" y="27"/>
                  </a:lnTo>
                  <a:close/>
                </a:path>
              </a:pathLst>
            </a:custGeom>
            <a:solidFill>
              <a:srgbClr val="F5A41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5"/>
            <p:cNvSpPr/>
            <p:nvPr/>
          </p:nvSpPr>
          <p:spPr>
            <a:xfrm>
              <a:off x="10533053" y="3627937"/>
              <a:ext cx="80045" cy="72041"/>
            </a:xfrm>
            <a:custGeom>
              <a:avLst/>
              <a:gdLst/>
              <a:ahLst/>
              <a:cxnLst/>
              <a:rect l="l" t="t" r="r" b="b"/>
              <a:pathLst>
                <a:path w="20" h="18" extrusionOk="0">
                  <a:moveTo>
                    <a:pt x="18" y="18"/>
                  </a:moveTo>
                  <a:lnTo>
                    <a:pt x="20" y="16"/>
                  </a:lnTo>
                  <a:lnTo>
                    <a:pt x="2" y="0"/>
                  </a:lnTo>
                  <a:lnTo>
                    <a:pt x="0" y="3"/>
                  </a:lnTo>
                  <a:lnTo>
                    <a:pt x="18" y="18"/>
                  </a:lnTo>
                  <a:close/>
                </a:path>
              </a:pathLst>
            </a:custGeom>
            <a:solidFill>
              <a:srgbClr val="F5A41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5"/>
            <p:cNvSpPr/>
            <p:nvPr/>
          </p:nvSpPr>
          <p:spPr>
            <a:xfrm>
              <a:off x="10473018" y="3776019"/>
              <a:ext cx="72041" cy="36022"/>
            </a:xfrm>
            <a:custGeom>
              <a:avLst/>
              <a:gdLst/>
              <a:ahLst/>
              <a:cxnLst/>
              <a:rect l="l" t="t" r="r" b="b"/>
              <a:pathLst>
                <a:path w="18" h="9" extrusionOk="0">
                  <a:moveTo>
                    <a:pt x="17" y="9"/>
                  </a:moveTo>
                  <a:lnTo>
                    <a:pt x="18" y="6"/>
                  </a:lnTo>
                  <a:lnTo>
                    <a:pt x="0" y="0"/>
                  </a:lnTo>
                  <a:lnTo>
                    <a:pt x="0" y="4"/>
                  </a:lnTo>
                  <a:lnTo>
                    <a:pt x="17" y="9"/>
                  </a:lnTo>
                  <a:close/>
                </a:path>
              </a:pathLst>
            </a:custGeom>
            <a:solidFill>
              <a:srgbClr val="F5A41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5"/>
            <p:cNvSpPr/>
            <p:nvPr/>
          </p:nvSpPr>
          <p:spPr>
            <a:xfrm>
              <a:off x="10961294" y="3723991"/>
              <a:ext cx="88050" cy="44026"/>
            </a:xfrm>
            <a:custGeom>
              <a:avLst/>
              <a:gdLst/>
              <a:ahLst/>
              <a:cxnLst/>
              <a:rect l="l" t="t" r="r" b="b"/>
              <a:pathLst>
                <a:path w="22" h="11" extrusionOk="0">
                  <a:moveTo>
                    <a:pt x="1" y="11"/>
                  </a:moveTo>
                  <a:lnTo>
                    <a:pt x="22" y="3"/>
                  </a:lnTo>
                  <a:lnTo>
                    <a:pt x="21" y="0"/>
                  </a:lnTo>
                  <a:lnTo>
                    <a:pt x="0" y="8"/>
                  </a:lnTo>
                  <a:lnTo>
                    <a:pt x="1" y="11"/>
                  </a:lnTo>
                  <a:close/>
                </a:path>
              </a:pathLst>
            </a:custGeom>
            <a:solidFill>
              <a:srgbClr val="F5A41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5"/>
            <p:cNvSpPr/>
            <p:nvPr/>
          </p:nvSpPr>
          <p:spPr>
            <a:xfrm>
              <a:off x="10977303" y="3880078"/>
              <a:ext cx="72041" cy="36022"/>
            </a:xfrm>
            <a:custGeom>
              <a:avLst/>
              <a:gdLst/>
              <a:ahLst/>
              <a:cxnLst/>
              <a:rect l="l" t="t" r="r" b="b"/>
              <a:pathLst>
                <a:path w="18" h="9" extrusionOk="0">
                  <a:moveTo>
                    <a:pt x="16" y="9"/>
                  </a:moveTo>
                  <a:lnTo>
                    <a:pt x="18" y="6"/>
                  </a:lnTo>
                  <a:lnTo>
                    <a:pt x="1" y="0"/>
                  </a:lnTo>
                  <a:lnTo>
                    <a:pt x="0" y="4"/>
                  </a:lnTo>
                  <a:lnTo>
                    <a:pt x="16" y="9"/>
                  </a:lnTo>
                  <a:close/>
                </a:path>
              </a:pathLst>
            </a:custGeom>
            <a:solidFill>
              <a:srgbClr val="F5A41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5"/>
            <p:cNvSpPr/>
            <p:nvPr/>
          </p:nvSpPr>
          <p:spPr>
            <a:xfrm>
              <a:off x="10485026" y="3892086"/>
              <a:ext cx="72041" cy="48027"/>
            </a:xfrm>
            <a:custGeom>
              <a:avLst/>
              <a:gdLst/>
              <a:ahLst/>
              <a:cxnLst/>
              <a:rect l="l" t="t" r="r" b="b"/>
              <a:pathLst>
                <a:path w="18" h="12" extrusionOk="0">
                  <a:moveTo>
                    <a:pt x="2" y="12"/>
                  </a:moveTo>
                  <a:lnTo>
                    <a:pt x="18" y="3"/>
                  </a:lnTo>
                  <a:lnTo>
                    <a:pt x="17" y="0"/>
                  </a:lnTo>
                  <a:lnTo>
                    <a:pt x="0" y="9"/>
                  </a:lnTo>
                  <a:lnTo>
                    <a:pt x="2" y="12"/>
                  </a:lnTo>
                  <a:close/>
                </a:path>
              </a:pathLst>
            </a:custGeom>
            <a:solidFill>
              <a:srgbClr val="F5A41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5"/>
            <p:cNvSpPr/>
            <p:nvPr/>
          </p:nvSpPr>
          <p:spPr>
            <a:xfrm>
              <a:off x="9108249" y="4128218"/>
              <a:ext cx="1508853" cy="1777003"/>
            </a:xfrm>
            <a:custGeom>
              <a:avLst/>
              <a:gdLst/>
              <a:ahLst/>
              <a:cxnLst/>
              <a:rect l="l" t="t" r="r" b="b"/>
              <a:pathLst>
                <a:path w="950" h="1119" extrusionOk="0">
                  <a:moveTo>
                    <a:pt x="774" y="704"/>
                  </a:moveTo>
                  <a:cubicBezTo>
                    <a:pt x="688" y="640"/>
                    <a:pt x="763" y="653"/>
                    <a:pt x="767" y="527"/>
                  </a:cubicBezTo>
                  <a:cubicBezTo>
                    <a:pt x="771" y="401"/>
                    <a:pt x="692" y="377"/>
                    <a:pt x="600" y="352"/>
                  </a:cubicBezTo>
                  <a:cubicBezTo>
                    <a:pt x="509" y="326"/>
                    <a:pt x="605" y="189"/>
                    <a:pt x="561" y="109"/>
                  </a:cubicBezTo>
                  <a:cubicBezTo>
                    <a:pt x="517" y="28"/>
                    <a:pt x="421" y="45"/>
                    <a:pt x="421" y="45"/>
                  </a:cubicBezTo>
                  <a:cubicBezTo>
                    <a:pt x="421" y="45"/>
                    <a:pt x="276" y="0"/>
                    <a:pt x="207" y="42"/>
                  </a:cubicBezTo>
                  <a:cubicBezTo>
                    <a:pt x="138" y="85"/>
                    <a:pt x="89" y="178"/>
                    <a:pt x="89" y="178"/>
                  </a:cubicBezTo>
                  <a:cubicBezTo>
                    <a:pt x="89" y="178"/>
                    <a:pt x="76" y="249"/>
                    <a:pt x="131" y="312"/>
                  </a:cubicBezTo>
                  <a:cubicBezTo>
                    <a:pt x="147" y="330"/>
                    <a:pt x="0" y="551"/>
                    <a:pt x="208" y="651"/>
                  </a:cubicBezTo>
                  <a:cubicBezTo>
                    <a:pt x="239" y="666"/>
                    <a:pt x="272" y="390"/>
                    <a:pt x="322" y="398"/>
                  </a:cubicBezTo>
                  <a:cubicBezTo>
                    <a:pt x="411" y="410"/>
                    <a:pt x="310" y="617"/>
                    <a:pt x="273" y="686"/>
                  </a:cubicBezTo>
                  <a:cubicBezTo>
                    <a:pt x="235" y="755"/>
                    <a:pt x="176" y="848"/>
                    <a:pt x="320" y="840"/>
                  </a:cubicBezTo>
                  <a:cubicBezTo>
                    <a:pt x="463" y="831"/>
                    <a:pt x="312" y="979"/>
                    <a:pt x="368" y="1040"/>
                  </a:cubicBezTo>
                  <a:cubicBezTo>
                    <a:pt x="424" y="1101"/>
                    <a:pt x="648" y="1119"/>
                    <a:pt x="799" y="1014"/>
                  </a:cubicBezTo>
                  <a:cubicBezTo>
                    <a:pt x="950" y="908"/>
                    <a:pt x="860" y="768"/>
                    <a:pt x="774" y="704"/>
                  </a:cubicBezTo>
                </a:path>
              </a:pathLst>
            </a:custGeom>
            <a:solidFill>
              <a:srgbClr val="28272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5"/>
            <p:cNvSpPr/>
            <p:nvPr/>
          </p:nvSpPr>
          <p:spPr>
            <a:xfrm>
              <a:off x="8319803" y="4592479"/>
              <a:ext cx="412234" cy="844478"/>
            </a:xfrm>
            <a:custGeom>
              <a:avLst/>
              <a:gdLst/>
              <a:ahLst/>
              <a:cxnLst/>
              <a:rect l="l" t="t" r="r" b="b"/>
              <a:pathLst>
                <a:path w="259" h="533" extrusionOk="0">
                  <a:moveTo>
                    <a:pt x="73" y="533"/>
                  </a:moveTo>
                  <a:lnTo>
                    <a:pt x="248" y="519"/>
                  </a:lnTo>
                  <a:cubicBezTo>
                    <a:pt x="230" y="451"/>
                    <a:pt x="216" y="393"/>
                    <a:pt x="210" y="362"/>
                  </a:cubicBezTo>
                  <a:cubicBezTo>
                    <a:pt x="210" y="362"/>
                    <a:pt x="251" y="271"/>
                    <a:pt x="258" y="225"/>
                  </a:cubicBezTo>
                  <a:cubicBezTo>
                    <a:pt x="259" y="217"/>
                    <a:pt x="256" y="210"/>
                    <a:pt x="250" y="205"/>
                  </a:cubicBezTo>
                  <a:lnTo>
                    <a:pt x="222" y="185"/>
                  </a:lnTo>
                  <a:cubicBezTo>
                    <a:pt x="222" y="185"/>
                    <a:pt x="214" y="101"/>
                    <a:pt x="211" y="88"/>
                  </a:cubicBezTo>
                  <a:cubicBezTo>
                    <a:pt x="209" y="75"/>
                    <a:pt x="163" y="0"/>
                    <a:pt x="153" y="2"/>
                  </a:cubicBezTo>
                  <a:cubicBezTo>
                    <a:pt x="134" y="6"/>
                    <a:pt x="173" y="96"/>
                    <a:pt x="173" y="102"/>
                  </a:cubicBezTo>
                  <a:cubicBezTo>
                    <a:pt x="174" y="107"/>
                    <a:pt x="164" y="138"/>
                    <a:pt x="164" y="138"/>
                  </a:cubicBezTo>
                  <a:cubicBezTo>
                    <a:pt x="164" y="138"/>
                    <a:pt x="146" y="130"/>
                    <a:pt x="140" y="126"/>
                  </a:cubicBezTo>
                  <a:cubicBezTo>
                    <a:pt x="134" y="123"/>
                    <a:pt x="123" y="135"/>
                    <a:pt x="123" y="135"/>
                  </a:cubicBezTo>
                  <a:cubicBezTo>
                    <a:pt x="123" y="135"/>
                    <a:pt x="117" y="124"/>
                    <a:pt x="106" y="123"/>
                  </a:cubicBezTo>
                  <a:cubicBezTo>
                    <a:pt x="95" y="122"/>
                    <a:pt x="83" y="145"/>
                    <a:pt x="83" y="145"/>
                  </a:cubicBezTo>
                  <a:cubicBezTo>
                    <a:pt x="83" y="145"/>
                    <a:pt x="68" y="132"/>
                    <a:pt x="62" y="134"/>
                  </a:cubicBezTo>
                  <a:cubicBezTo>
                    <a:pt x="56" y="136"/>
                    <a:pt x="0" y="226"/>
                    <a:pt x="4" y="232"/>
                  </a:cubicBezTo>
                  <a:cubicBezTo>
                    <a:pt x="8" y="239"/>
                    <a:pt x="30" y="230"/>
                    <a:pt x="30" y="230"/>
                  </a:cubicBezTo>
                  <a:lnTo>
                    <a:pt x="21" y="266"/>
                  </a:lnTo>
                  <a:cubicBezTo>
                    <a:pt x="18" y="323"/>
                    <a:pt x="56" y="389"/>
                    <a:pt x="56" y="389"/>
                  </a:cubicBezTo>
                  <a:cubicBezTo>
                    <a:pt x="56" y="389"/>
                    <a:pt x="62" y="447"/>
                    <a:pt x="73" y="533"/>
                  </a:cubicBezTo>
                </a:path>
              </a:pathLst>
            </a:custGeom>
            <a:solidFill>
              <a:srgbClr val="F49F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5"/>
            <p:cNvSpPr/>
            <p:nvPr/>
          </p:nvSpPr>
          <p:spPr>
            <a:xfrm>
              <a:off x="8535925" y="4840619"/>
              <a:ext cx="192108" cy="188107"/>
            </a:xfrm>
            <a:custGeom>
              <a:avLst/>
              <a:gdLst/>
              <a:ahLst/>
              <a:cxnLst/>
              <a:rect l="l" t="t" r="r" b="b"/>
              <a:pathLst>
                <a:path w="121" h="120" extrusionOk="0">
                  <a:moveTo>
                    <a:pt x="117" y="52"/>
                  </a:moveTo>
                  <a:cubicBezTo>
                    <a:pt x="86" y="31"/>
                    <a:pt x="52" y="13"/>
                    <a:pt x="16" y="0"/>
                  </a:cubicBezTo>
                  <a:lnTo>
                    <a:pt x="13" y="1"/>
                  </a:lnTo>
                  <a:cubicBezTo>
                    <a:pt x="0" y="18"/>
                    <a:pt x="14" y="35"/>
                    <a:pt x="28" y="46"/>
                  </a:cubicBezTo>
                  <a:cubicBezTo>
                    <a:pt x="34" y="51"/>
                    <a:pt x="37" y="55"/>
                    <a:pt x="33" y="63"/>
                  </a:cubicBezTo>
                  <a:cubicBezTo>
                    <a:pt x="29" y="68"/>
                    <a:pt x="25" y="74"/>
                    <a:pt x="22" y="79"/>
                  </a:cubicBezTo>
                  <a:cubicBezTo>
                    <a:pt x="14" y="90"/>
                    <a:pt x="7" y="101"/>
                    <a:pt x="6" y="114"/>
                  </a:cubicBezTo>
                  <a:cubicBezTo>
                    <a:pt x="5" y="118"/>
                    <a:pt x="11" y="120"/>
                    <a:pt x="12" y="116"/>
                  </a:cubicBezTo>
                  <a:cubicBezTo>
                    <a:pt x="15" y="95"/>
                    <a:pt x="29" y="81"/>
                    <a:pt x="39" y="64"/>
                  </a:cubicBezTo>
                  <a:cubicBezTo>
                    <a:pt x="47" y="51"/>
                    <a:pt x="39" y="48"/>
                    <a:pt x="29" y="39"/>
                  </a:cubicBezTo>
                  <a:cubicBezTo>
                    <a:pt x="25" y="36"/>
                    <a:pt x="21" y="32"/>
                    <a:pt x="18" y="28"/>
                  </a:cubicBezTo>
                  <a:cubicBezTo>
                    <a:pt x="15" y="23"/>
                    <a:pt x="11" y="11"/>
                    <a:pt x="20" y="8"/>
                  </a:cubicBezTo>
                  <a:cubicBezTo>
                    <a:pt x="23" y="7"/>
                    <a:pt x="36" y="15"/>
                    <a:pt x="40" y="17"/>
                  </a:cubicBezTo>
                  <a:cubicBezTo>
                    <a:pt x="46" y="19"/>
                    <a:pt x="51" y="21"/>
                    <a:pt x="56" y="24"/>
                  </a:cubicBezTo>
                  <a:cubicBezTo>
                    <a:pt x="77" y="34"/>
                    <a:pt x="96" y="45"/>
                    <a:pt x="114" y="58"/>
                  </a:cubicBezTo>
                  <a:cubicBezTo>
                    <a:pt x="117" y="60"/>
                    <a:pt x="121" y="54"/>
                    <a:pt x="117" y="52"/>
                  </a:cubicBezTo>
                  <a:close/>
                </a:path>
              </a:pathLst>
            </a:custGeom>
            <a:solidFill>
              <a:srgbClr val="D9716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5"/>
            <p:cNvSpPr/>
            <p:nvPr/>
          </p:nvSpPr>
          <p:spPr>
            <a:xfrm>
              <a:off x="8343816" y="5052740"/>
              <a:ext cx="2633486" cy="1332753"/>
            </a:xfrm>
            <a:custGeom>
              <a:avLst/>
              <a:gdLst/>
              <a:ahLst/>
              <a:cxnLst/>
              <a:rect l="l" t="t" r="r" b="b"/>
              <a:pathLst>
                <a:path w="1658" h="841" extrusionOk="0">
                  <a:moveTo>
                    <a:pt x="905" y="14"/>
                  </a:moveTo>
                  <a:cubicBezTo>
                    <a:pt x="905" y="14"/>
                    <a:pt x="1179" y="0"/>
                    <a:pt x="1294" y="132"/>
                  </a:cubicBezTo>
                  <a:cubicBezTo>
                    <a:pt x="1409" y="265"/>
                    <a:pt x="1658" y="809"/>
                    <a:pt x="1531" y="824"/>
                  </a:cubicBezTo>
                  <a:cubicBezTo>
                    <a:pt x="1383" y="841"/>
                    <a:pt x="1051" y="822"/>
                    <a:pt x="1062" y="832"/>
                  </a:cubicBezTo>
                  <a:lnTo>
                    <a:pt x="241" y="823"/>
                  </a:lnTo>
                  <a:cubicBezTo>
                    <a:pt x="241" y="823"/>
                    <a:pt x="0" y="528"/>
                    <a:pt x="0" y="518"/>
                  </a:cubicBezTo>
                  <a:cubicBezTo>
                    <a:pt x="0" y="508"/>
                    <a:pt x="17" y="323"/>
                    <a:pt x="17" y="323"/>
                  </a:cubicBezTo>
                  <a:lnTo>
                    <a:pt x="0" y="156"/>
                  </a:lnTo>
                  <a:cubicBezTo>
                    <a:pt x="0" y="156"/>
                    <a:pt x="162" y="121"/>
                    <a:pt x="248" y="129"/>
                  </a:cubicBezTo>
                  <a:cubicBezTo>
                    <a:pt x="248" y="129"/>
                    <a:pt x="259" y="296"/>
                    <a:pt x="247" y="352"/>
                  </a:cubicBezTo>
                  <a:lnTo>
                    <a:pt x="264" y="323"/>
                  </a:lnTo>
                  <a:cubicBezTo>
                    <a:pt x="264" y="323"/>
                    <a:pt x="412" y="82"/>
                    <a:pt x="677" y="55"/>
                  </a:cubicBezTo>
                  <a:lnTo>
                    <a:pt x="690" y="95"/>
                  </a:lnTo>
                  <a:lnTo>
                    <a:pt x="812" y="67"/>
                  </a:lnTo>
                  <a:lnTo>
                    <a:pt x="861" y="45"/>
                  </a:lnTo>
                  <a:lnTo>
                    <a:pt x="905" y="14"/>
                  </a:lnTo>
                </a:path>
              </a:pathLst>
            </a:custGeom>
            <a:solidFill>
              <a:srgbClr val="F35C4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5"/>
            <p:cNvSpPr/>
            <p:nvPr/>
          </p:nvSpPr>
          <p:spPr>
            <a:xfrm>
              <a:off x="10148836" y="5488985"/>
              <a:ext cx="252144" cy="520294"/>
            </a:xfrm>
            <a:custGeom>
              <a:avLst/>
              <a:gdLst/>
              <a:ahLst/>
              <a:cxnLst/>
              <a:rect l="l" t="t" r="r" b="b"/>
              <a:pathLst>
                <a:path w="159" h="328" extrusionOk="0">
                  <a:moveTo>
                    <a:pt x="0" y="3"/>
                  </a:moveTo>
                  <a:cubicBezTo>
                    <a:pt x="2" y="57"/>
                    <a:pt x="19" y="119"/>
                    <a:pt x="48" y="179"/>
                  </a:cubicBezTo>
                  <a:cubicBezTo>
                    <a:pt x="74" y="232"/>
                    <a:pt x="110" y="284"/>
                    <a:pt x="155" y="328"/>
                  </a:cubicBezTo>
                  <a:lnTo>
                    <a:pt x="159" y="328"/>
                  </a:lnTo>
                  <a:lnTo>
                    <a:pt x="159" y="324"/>
                  </a:lnTo>
                  <a:cubicBezTo>
                    <a:pt x="115" y="280"/>
                    <a:pt x="79" y="229"/>
                    <a:pt x="53" y="177"/>
                  </a:cubicBezTo>
                  <a:cubicBezTo>
                    <a:pt x="24" y="117"/>
                    <a:pt x="8" y="56"/>
                    <a:pt x="6" y="3"/>
                  </a:cubicBezTo>
                  <a:cubicBezTo>
                    <a:pt x="6" y="1"/>
                    <a:pt x="5" y="0"/>
                    <a:pt x="3" y="0"/>
                  </a:cubicBezTo>
                  <a:cubicBezTo>
                    <a:pt x="2" y="0"/>
                    <a:pt x="0" y="1"/>
                    <a:pt x="0" y="3"/>
                  </a:cubicBezTo>
                  <a:close/>
                </a:path>
              </a:pathLst>
            </a:custGeom>
            <a:solidFill>
              <a:srgbClr val="2A3F8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5"/>
            <p:cNvSpPr/>
            <p:nvPr/>
          </p:nvSpPr>
          <p:spPr>
            <a:xfrm>
              <a:off x="8956163" y="5484984"/>
              <a:ext cx="252144" cy="524297"/>
            </a:xfrm>
            <a:custGeom>
              <a:avLst/>
              <a:gdLst/>
              <a:ahLst/>
              <a:cxnLst/>
              <a:rect l="l" t="t" r="r" b="b"/>
              <a:pathLst>
                <a:path w="158" h="329" extrusionOk="0">
                  <a:moveTo>
                    <a:pt x="152" y="3"/>
                  </a:moveTo>
                  <a:cubicBezTo>
                    <a:pt x="151" y="57"/>
                    <a:pt x="134" y="118"/>
                    <a:pt x="105" y="177"/>
                  </a:cubicBezTo>
                  <a:cubicBezTo>
                    <a:pt x="79" y="230"/>
                    <a:pt x="44" y="281"/>
                    <a:pt x="0" y="325"/>
                  </a:cubicBezTo>
                  <a:lnTo>
                    <a:pt x="0" y="329"/>
                  </a:lnTo>
                  <a:lnTo>
                    <a:pt x="4" y="329"/>
                  </a:lnTo>
                  <a:cubicBezTo>
                    <a:pt x="48" y="285"/>
                    <a:pt x="84" y="233"/>
                    <a:pt x="110" y="180"/>
                  </a:cubicBezTo>
                  <a:cubicBezTo>
                    <a:pt x="140" y="120"/>
                    <a:pt x="157" y="58"/>
                    <a:pt x="158" y="3"/>
                  </a:cubicBezTo>
                  <a:cubicBezTo>
                    <a:pt x="158" y="2"/>
                    <a:pt x="157" y="0"/>
                    <a:pt x="155" y="0"/>
                  </a:cubicBezTo>
                  <a:cubicBezTo>
                    <a:pt x="154" y="0"/>
                    <a:pt x="152" y="2"/>
                    <a:pt x="152" y="3"/>
                  </a:cubicBezTo>
                  <a:close/>
                </a:path>
              </a:pathLst>
            </a:custGeom>
            <a:solidFill>
              <a:srgbClr val="2A3F8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5"/>
            <p:cNvSpPr/>
            <p:nvPr/>
          </p:nvSpPr>
          <p:spPr>
            <a:xfrm>
              <a:off x="10008756" y="6001274"/>
              <a:ext cx="588333" cy="108062"/>
            </a:xfrm>
            <a:custGeom>
              <a:avLst/>
              <a:gdLst/>
              <a:ahLst/>
              <a:cxnLst/>
              <a:rect l="l" t="t" r="r" b="b"/>
              <a:pathLst>
                <a:path w="369" h="68" extrusionOk="0">
                  <a:moveTo>
                    <a:pt x="367" y="25"/>
                  </a:moveTo>
                  <a:cubicBezTo>
                    <a:pt x="299" y="3"/>
                    <a:pt x="238" y="0"/>
                    <a:pt x="181" y="8"/>
                  </a:cubicBezTo>
                  <a:cubicBezTo>
                    <a:pt x="119" y="17"/>
                    <a:pt x="61" y="39"/>
                    <a:pt x="2" y="63"/>
                  </a:cubicBezTo>
                  <a:lnTo>
                    <a:pt x="0" y="66"/>
                  </a:lnTo>
                  <a:lnTo>
                    <a:pt x="4" y="68"/>
                  </a:lnTo>
                  <a:cubicBezTo>
                    <a:pt x="62" y="44"/>
                    <a:pt x="120" y="23"/>
                    <a:pt x="182" y="14"/>
                  </a:cubicBezTo>
                  <a:cubicBezTo>
                    <a:pt x="238" y="6"/>
                    <a:pt x="298" y="9"/>
                    <a:pt x="365" y="31"/>
                  </a:cubicBezTo>
                  <a:lnTo>
                    <a:pt x="369" y="29"/>
                  </a:lnTo>
                  <a:lnTo>
                    <a:pt x="367" y="25"/>
                  </a:lnTo>
                  <a:close/>
                </a:path>
              </a:pathLst>
            </a:custGeom>
            <a:solidFill>
              <a:srgbClr val="2A3F8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p5"/>
            <p:cNvSpPr/>
            <p:nvPr/>
          </p:nvSpPr>
          <p:spPr>
            <a:xfrm>
              <a:off x="9512476" y="6009279"/>
              <a:ext cx="536303" cy="364207"/>
            </a:xfrm>
            <a:custGeom>
              <a:avLst/>
              <a:gdLst/>
              <a:ahLst/>
              <a:cxnLst/>
              <a:rect l="l" t="t" r="r" b="b"/>
              <a:pathLst>
                <a:path w="338" h="228" extrusionOk="0">
                  <a:moveTo>
                    <a:pt x="302" y="228"/>
                  </a:moveTo>
                  <a:lnTo>
                    <a:pt x="327" y="228"/>
                  </a:lnTo>
                  <a:cubicBezTo>
                    <a:pt x="327" y="228"/>
                    <a:pt x="338" y="130"/>
                    <a:pt x="315" y="60"/>
                  </a:cubicBezTo>
                  <a:lnTo>
                    <a:pt x="302" y="63"/>
                  </a:lnTo>
                  <a:cubicBezTo>
                    <a:pt x="302" y="63"/>
                    <a:pt x="255" y="0"/>
                    <a:pt x="162" y="0"/>
                  </a:cubicBezTo>
                  <a:cubicBezTo>
                    <a:pt x="86" y="0"/>
                    <a:pt x="26" y="63"/>
                    <a:pt x="7" y="85"/>
                  </a:cubicBezTo>
                  <a:cubicBezTo>
                    <a:pt x="3" y="91"/>
                    <a:pt x="0" y="98"/>
                    <a:pt x="0" y="105"/>
                  </a:cubicBezTo>
                  <a:cubicBezTo>
                    <a:pt x="0" y="128"/>
                    <a:pt x="10" y="177"/>
                    <a:pt x="90" y="195"/>
                  </a:cubicBezTo>
                  <a:cubicBezTo>
                    <a:pt x="195" y="220"/>
                    <a:pt x="302" y="228"/>
                    <a:pt x="302" y="228"/>
                  </a:cubicBezTo>
                </a:path>
              </a:pathLst>
            </a:custGeom>
            <a:solidFill>
              <a:srgbClr val="F49F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5"/>
            <p:cNvSpPr/>
            <p:nvPr/>
          </p:nvSpPr>
          <p:spPr>
            <a:xfrm>
              <a:off x="9340380" y="5056741"/>
              <a:ext cx="460261" cy="196112"/>
            </a:xfrm>
            <a:custGeom>
              <a:avLst/>
              <a:gdLst/>
              <a:ahLst/>
              <a:cxnLst/>
              <a:rect l="l" t="t" r="r" b="b"/>
              <a:pathLst>
                <a:path w="290" h="124" extrusionOk="0">
                  <a:moveTo>
                    <a:pt x="97" y="14"/>
                  </a:moveTo>
                  <a:lnTo>
                    <a:pt x="47" y="32"/>
                  </a:lnTo>
                  <a:cubicBezTo>
                    <a:pt x="47" y="32"/>
                    <a:pt x="0" y="104"/>
                    <a:pt x="78" y="113"/>
                  </a:cubicBezTo>
                  <a:cubicBezTo>
                    <a:pt x="172" y="124"/>
                    <a:pt x="245" y="88"/>
                    <a:pt x="290" y="12"/>
                  </a:cubicBezTo>
                  <a:lnTo>
                    <a:pt x="210" y="0"/>
                  </a:lnTo>
                  <a:lnTo>
                    <a:pt x="97" y="14"/>
                  </a:lnTo>
                  <a:close/>
                </a:path>
              </a:pathLst>
            </a:custGeom>
            <a:solidFill>
              <a:srgbClr val="F7988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5"/>
            <p:cNvSpPr/>
            <p:nvPr/>
          </p:nvSpPr>
          <p:spPr>
            <a:xfrm>
              <a:off x="9408417" y="4720552"/>
              <a:ext cx="328185" cy="508288"/>
            </a:xfrm>
            <a:custGeom>
              <a:avLst/>
              <a:gdLst/>
              <a:ahLst/>
              <a:cxnLst/>
              <a:rect l="l" t="t" r="r" b="b"/>
              <a:pathLst>
                <a:path w="207" h="319" extrusionOk="0">
                  <a:moveTo>
                    <a:pt x="30" y="6"/>
                  </a:moveTo>
                  <a:lnTo>
                    <a:pt x="20" y="218"/>
                  </a:lnTo>
                  <a:cubicBezTo>
                    <a:pt x="0" y="287"/>
                    <a:pt x="46" y="319"/>
                    <a:pt x="88" y="307"/>
                  </a:cubicBezTo>
                  <a:cubicBezTo>
                    <a:pt x="130" y="294"/>
                    <a:pt x="207" y="219"/>
                    <a:pt x="207" y="219"/>
                  </a:cubicBezTo>
                  <a:lnTo>
                    <a:pt x="196" y="0"/>
                  </a:lnTo>
                  <a:lnTo>
                    <a:pt x="30" y="6"/>
                  </a:lnTo>
                </a:path>
              </a:pathLst>
            </a:custGeom>
            <a:solidFill>
              <a:srgbClr val="F7988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5"/>
            <p:cNvSpPr/>
            <p:nvPr/>
          </p:nvSpPr>
          <p:spPr>
            <a:xfrm>
              <a:off x="9444439" y="4804600"/>
              <a:ext cx="256145" cy="232131"/>
            </a:xfrm>
            <a:custGeom>
              <a:avLst/>
              <a:gdLst/>
              <a:ahLst/>
              <a:cxnLst/>
              <a:rect l="l" t="t" r="r" b="b"/>
              <a:pathLst>
                <a:path w="163" h="148" extrusionOk="0">
                  <a:moveTo>
                    <a:pt x="0" y="120"/>
                  </a:moveTo>
                  <a:cubicBezTo>
                    <a:pt x="162" y="148"/>
                    <a:pt x="163" y="29"/>
                    <a:pt x="163" y="29"/>
                  </a:cubicBezTo>
                  <a:lnTo>
                    <a:pt x="5" y="0"/>
                  </a:lnTo>
                  <a:lnTo>
                    <a:pt x="0" y="120"/>
                  </a:lnTo>
                  <a:close/>
                </a:path>
              </a:pathLst>
            </a:custGeom>
            <a:solidFill>
              <a:srgbClr val="E655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5"/>
            <p:cNvSpPr/>
            <p:nvPr/>
          </p:nvSpPr>
          <p:spPr>
            <a:xfrm>
              <a:off x="9348385" y="4348343"/>
              <a:ext cx="532302" cy="584330"/>
            </a:xfrm>
            <a:custGeom>
              <a:avLst/>
              <a:gdLst/>
              <a:ahLst/>
              <a:cxnLst/>
              <a:rect l="l" t="t" r="r" b="b"/>
              <a:pathLst>
                <a:path w="335" h="368" extrusionOk="0">
                  <a:moveTo>
                    <a:pt x="273" y="169"/>
                  </a:moveTo>
                  <a:cubicBezTo>
                    <a:pt x="273" y="170"/>
                    <a:pt x="269" y="174"/>
                    <a:pt x="265" y="173"/>
                  </a:cubicBezTo>
                  <a:cubicBezTo>
                    <a:pt x="262" y="173"/>
                    <a:pt x="259" y="171"/>
                    <a:pt x="256" y="167"/>
                  </a:cubicBezTo>
                  <a:cubicBezTo>
                    <a:pt x="248" y="156"/>
                    <a:pt x="249" y="110"/>
                    <a:pt x="241" y="106"/>
                  </a:cubicBezTo>
                  <a:cubicBezTo>
                    <a:pt x="232" y="103"/>
                    <a:pt x="200" y="111"/>
                    <a:pt x="135" y="66"/>
                  </a:cubicBezTo>
                  <a:cubicBezTo>
                    <a:pt x="70" y="21"/>
                    <a:pt x="74" y="0"/>
                    <a:pt x="74" y="0"/>
                  </a:cubicBezTo>
                  <a:lnTo>
                    <a:pt x="61" y="10"/>
                  </a:lnTo>
                  <a:cubicBezTo>
                    <a:pt x="48" y="20"/>
                    <a:pt x="15" y="52"/>
                    <a:pt x="15" y="52"/>
                  </a:cubicBezTo>
                  <a:cubicBezTo>
                    <a:pt x="15" y="52"/>
                    <a:pt x="0" y="130"/>
                    <a:pt x="1" y="204"/>
                  </a:cubicBezTo>
                  <a:cubicBezTo>
                    <a:pt x="1" y="215"/>
                    <a:pt x="1" y="226"/>
                    <a:pt x="2" y="237"/>
                  </a:cubicBezTo>
                  <a:cubicBezTo>
                    <a:pt x="6" y="277"/>
                    <a:pt x="10" y="308"/>
                    <a:pt x="35" y="327"/>
                  </a:cubicBezTo>
                  <a:cubicBezTo>
                    <a:pt x="58" y="344"/>
                    <a:pt x="80" y="352"/>
                    <a:pt x="99" y="356"/>
                  </a:cubicBezTo>
                  <a:cubicBezTo>
                    <a:pt x="100" y="356"/>
                    <a:pt x="158" y="368"/>
                    <a:pt x="201" y="341"/>
                  </a:cubicBezTo>
                  <a:cubicBezTo>
                    <a:pt x="245" y="314"/>
                    <a:pt x="280" y="247"/>
                    <a:pt x="280" y="247"/>
                  </a:cubicBezTo>
                  <a:cubicBezTo>
                    <a:pt x="280" y="247"/>
                    <a:pt x="311" y="246"/>
                    <a:pt x="323" y="224"/>
                  </a:cubicBezTo>
                  <a:cubicBezTo>
                    <a:pt x="328" y="215"/>
                    <a:pt x="335" y="192"/>
                    <a:pt x="314" y="168"/>
                  </a:cubicBezTo>
                  <a:cubicBezTo>
                    <a:pt x="299" y="150"/>
                    <a:pt x="282" y="154"/>
                    <a:pt x="273" y="169"/>
                  </a:cubicBezTo>
                </a:path>
              </a:pathLst>
            </a:custGeom>
            <a:solidFill>
              <a:srgbClr val="F7988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5"/>
            <p:cNvSpPr/>
            <p:nvPr/>
          </p:nvSpPr>
          <p:spPr>
            <a:xfrm>
              <a:off x="9780628" y="4624498"/>
              <a:ext cx="60035" cy="92053"/>
            </a:xfrm>
            <a:custGeom>
              <a:avLst/>
              <a:gdLst/>
              <a:ahLst/>
              <a:cxnLst/>
              <a:rect l="l" t="t" r="r" b="b"/>
              <a:pathLst>
                <a:path w="37" h="57" extrusionOk="0">
                  <a:moveTo>
                    <a:pt x="31" y="1"/>
                  </a:moveTo>
                  <a:cubicBezTo>
                    <a:pt x="2" y="8"/>
                    <a:pt x="0" y="38"/>
                    <a:pt x="3" y="53"/>
                  </a:cubicBezTo>
                  <a:cubicBezTo>
                    <a:pt x="4" y="55"/>
                    <a:pt x="5" y="57"/>
                    <a:pt x="7" y="57"/>
                  </a:cubicBezTo>
                  <a:lnTo>
                    <a:pt x="8" y="57"/>
                  </a:lnTo>
                  <a:cubicBezTo>
                    <a:pt x="11" y="56"/>
                    <a:pt x="12" y="54"/>
                    <a:pt x="12" y="52"/>
                  </a:cubicBezTo>
                  <a:cubicBezTo>
                    <a:pt x="11" y="50"/>
                    <a:pt x="5" y="16"/>
                    <a:pt x="33" y="9"/>
                  </a:cubicBezTo>
                  <a:cubicBezTo>
                    <a:pt x="35" y="9"/>
                    <a:pt x="37" y="6"/>
                    <a:pt x="36" y="4"/>
                  </a:cubicBezTo>
                  <a:cubicBezTo>
                    <a:pt x="36" y="2"/>
                    <a:pt x="33" y="0"/>
                    <a:pt x="31" y="1"/>
                  </a:cubicBezTo>
                </a:path>
              </a:pathLst>
            </a:custGeom>
            <a:solidFill>
              <a:srgbClr val="E655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5"/>
            <p:cNvSpPr/>
            <p:nvPr/>
          </p:nvSpPr>
          <p:spPr>
            <a:xfrm>
              <a:off x="9784629" y="4648511"/>
              <a:ext cx="60035" cy="36022"/>
            </a:xfrm>
            <a:custGeom>
              <a:avLst/>
              <a:gdLst/>
              <a:ahLst/>
              <a:cxnLst/>
              <a:rect l="l" t="t" r="r" b="b"/>
              <a:pathLst>
                <a:path w="39" h="24" extrusionOk="0">
                  <a:moveTo>
                    <a:pt x="2" y="16"/>
                  </a:moveTo>
                  <a:cubicBezTo>
                    <a:pt x="1" y="17"/>
                    <a:pt x="0" y="20"/>
                    <a:pt x="1" y="22"/>
                  </a:cubicBezTo>
                  <a:lnTo>
                    <a:pt x="4" y="24"/>
                  </a:lnTo>
                  <a:lnTo>
                    <a:pt x="7" y="23"/>
                  </a:lnTo>
                  <a:cubicBezTo>
                    <a:pt x="23" y="12"/>
                    <a:pt x="30" y="21"/>
                    <a:pt x="31" y="22"/>
                  </a:cubicBezTo>
                  <a:cubicBezTo>
                    <a:pt x="32" y="24"/>
                    <a:pt x="35" y="24"/>
                    <a:pt x="37" y="23"/>
                  </a:cubicBezTo>
                  <a:cubicBezTo>
                    <a:pt x="38" y="21"/>
                    <a:pt x="39" y="19"/>
                    <a:pt x="37" y="17"/>
                  </a:cubicBezTo>
                  <a:cubicBezTo>
                    <a:pt x="37" y="17"/>
                    <a:pt x="25" y="0"/>
                    <a:pt x="2" y="16"/>
                  </a:cubicBezTo>
                  <a:close/>
                </a:path>
              </a:pathLst>
            </a:custGeom>
            <a:solidFill>
              <a:srgbClr val="E655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5"/>
            <p:cNvSpPr/>
            <p:nvPr/>
          </p:nvSpPr>
          <p:spPr>
            <a:xfrm>
              <a:off x="9444439" y="4752570"/>
              <a:ext cx="144081" cy="80045"/>
            </a:xfrm>
            <a:custGeom>
              <a:avLst/>
              <a:gdLst/>
              <a:ahLst/>
              <a:cxnLst/>
              <a:rect l="l" t="t" r="r" b="b"/>
              <a:pathLst>
                <a:path w="92" h="52" extrusionOk="0">
                  <a:moveTo>
                    <a:pt x="0" y="3"/>
                  </a:moveTo>
                  <a:lnTo>
                    <a:pt x="92" y="0"/>
                  </a:lnTo>
                  <a:cubicBezTo>
                    <a:pt x="92" y="0"/>
                    <a:pt x="49" y="52"/>
                    <a:pt x="0" y="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5"/>
            <p:cNvSpPr/>
            <p:nvPr/>
          </p:nvSpPr>
          <p:spPr>
            <a:xfrm>
              <a:off x="9452443" y="4624498"/>
              <a:ext cx="52031" cy="72041"/>
            </a:xfrm>
            <a:custGeom>
              <a:avLst/>
              <a:gdLst/>
              <a:ahLst/>
              <a:cxnLst/>
              <a:rect l="l" t="t" r="r" b="b"/>
              <a:pathLst>
                <a:path w="33" h="44" extrusionOk="0">
                  <a:moveTo>
                    <a:pt x="22" y="4"/>
                  </a:moveTo>
                  <a:lnTo>
                    <a:pt x="18" y="0"/>
                  </a:lnTo>
                  <a:cubicBezTo>
                    <a:pt x="15" y="3"/>
                    <a:pt x="0" y="21"/>
                    <a:pt x="3" y="31"/>
                  </a:cubicBezTo>
                  <a:cubicBezTo>
                    <a:pt x="3" y="33"/>
                    <a:pt x="5" y="35"/>
                    <a:pt x="7" y="36"/>
                  </a:cubicBezTo>
                  <a:cubicBezTo>
                    <a:pt x="17" y="43"/>
                    <a:pt x="33" y="44"/>
                    <a:pt x="33" y="44"/>
                  </a:cubicBezTo>
                  <a:lnTo>
                    <a:pt x="32" y="39"/>
                  </a:lnTo>
                  <a:cubicBezTo>
                    <a:pt x="32" y="39"/>
                    <a:pt x="18" y="38"/>
                    <a:pt x="8" y="32"/>
                  </a:cubicBezTo>
                  <a:lnTo>
                    <a:pt x="7" y="31"/>
                  </a:lnTo>
                  <a:cubicBezTo>
                    <a:pt x="6" y="25"/>
                    <a:pt x="15" y="12"/>
                    <a:pt x="22" y="4"/>
                  </a:cubicBezTo>
                </a:path>
              </a:pathLst>
            </a:custGeom>
            <a:solidFill>
              <a:srgbClr val="27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5"/>
            <p:cNvSpPr/>
            <p:nvPr/>
          </p:nvSpPr>
          <p:spPr>
            <a:xfrm>
              <a:off x="9380403" y="4564465"/>
              <a:ext cx="44026" cy="52031"/>
            </a:xfrm>
            <a:custGeom>
              <a:avLst/>
              <a:gdLst/>
              <a:ahLst/>
              <a:cxnLst/>
              <a:rect l="l" t="t" r="r" b="b"/>
              <a:pathLst>
                <a:path w="26" h="34" extrusionOk="0">
                  <a:moveTo>
                    <a:pt x="26" y="18"/>
                  </a:moveTo>
                  <a:cubicBezTo>
                    <a:pt x="25" y="27"/>
                    <a:pt x="19" y="34"/>
                    <a:pt x="12" y="33"/>
                  </a:cubicBezTo>
                  <a:cubicBezTo>
                    <a:pt x="5" y="33"/>
                    <a:pt x="0" y="25"/>
                    <a:pt x="0" y="16"/>
                  </a:cubicBezTo>
                  <a:cubicBezTo>
                    <a:pt x="1" y="7"/>
                    <a:pt x="7" y="0"/>
                    <a:pt x="14" y="1"/>
                  </a:cubicBezTo>
                  <a:cubicBezTo>
                    <a:pt x="21" y="2"/>
                    <a:pt x="26" y="9"/>
                    <a:pt x="26" y="18"/>
                  </a:cubicBezTo>
                  <a:close/>
                </a:path>
              </a:pathLst>
            </a:custGeom>
            <a:solidFill>
              <a:srgbClr val="29282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p5"/>
            <p:cNvSpPr/>
            <p:nvPr/>
          </p:nvSpPr>
          <p:spPr>
            <a:xfrm>
              <a:off x="9560503" y="4568466"/>
              <a:ext cx="52031" cy="56032"/>
            </a:xfrm>
            <a:custGeom>
              <a:avLst/>
              <a:gdLst/>
              <a:ahLst/>
              <a:cxnLst/>
              <a:rect l="l" t="t" r="r" b="b"/>
              <a:pathLst>
                <a:path w="34" h="34" extrusionOk="0">
                  <a:moveTo>
                    <a:pt x="33" y="18"/>
                  </a:moveTo>
                  <a:cubicBezTo>
                    <a:pt x="33" y="27"/>
                    <a:pt x="25" y="34"/>
                    <a:pt x="16" y="33"/>
                  </a:cubicBezTo>
                  <a:cubicBezTo>
                    <a:pt x="7" y="32"/>
                    <a:pt x="0" y="25"/>
                    <a:pt x="1" y="16"/>
                  </a:cubicBezTo>
                  <a:cubicBezTo>
                    <a:pt x="2" y="7"/>
                    <a:pt x="10" y="0"/>
                    <a:pt x="19" y="1"/>
                  </a:cubicBezTo>
                  <a:cubicBezTo>
                    <a:pt x="27" y="2"/>
                    <a:pt x="34" y="9"/>
                    <a:pt x="33" y="18"/>
                  </a:cubicBezTo>
                  <a:close/>
                </a:path>
              </a:pathLst>
            </a:custGeom>
            <a:solidFill>
              <a:srgbClr val="29282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5"/>
            <p:cNvSpPr/>
            <p:nvPr/>
          </p:nvSpPr>
          <p:spPr>
            <a:xfrm>
              <a:off x="9548497" y="4468411"/>
              <a:ext cx="96054" cy="80045"/>
            </a:xfrm>
            <a:custGeom>
              <a:avLst/>
              <a:gdLst/>
              <a:ahLst/>
              <a:cxnLst/>
              <a:rect l="l" t="t" r="r" b="b"/>
              <a:pathLst>
                <a:path w="60" h="50" extrusionOk="0">
                  <a:moveTo>
                    <a:pt x="60" y="50"/>
                  </a:moveTo>
                  <a:lnTo>
                    <a:pt x="0" y="45"/>
                  </a:lnTo>
                  <a:cubicBezTo>
                    <a:pt x="0" y="45"/>
                    <a:pt x="32" y="0"/>
                    <a:pt x="60" y="50"/>
                  </a:cubicBezTo>
                  <a:close/>
                </a:path>
              </a:pathLst>
            </a:custGeom>
            <a:solidFill>
              <a:srgbClr val="28181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 name="Google Shape;140;p5"/>
            <p:cNvSpPr/>
            <p:nvPr/>
          </p:nvSpPr>
          <p:spPr>
            <a:xfrm>
              <a:off x="9372398" y="4464407"/>
              <a:ext cx="60035" cy="76044"/>
            </a:xfrm>
            <a:custGeom>
              <a:avLst/>
              <a:gdLst/>
              <a:ahLst/>
              <a:cxnLst/>
              <a:rect l="l" t="t" r="r" b="b"/>
              <a:pathLst>
                <a:path w="38" h="50" extrusionOk="0">
                  <a:moveTo>
                    <a:pt x="38" y="50"/>
                  </a:moveTo>
                  <a:lnTo>
                    <a:pt x="0" y="46"/>
                  </a:lnTo>
                  <a:cubicBezTo>
                    <a:pt x="0" y="46"/>
                    <a:pt x="22" y="0"/>
                    <a:pt x="38" y="50"/>
                  </a:cubicBezTo>
                  <a:close/>
                </a:path>
              </a:pathLst>
            </a:custGeom>
            <a:solidFill>
              <a:srgbClr val="28181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 name="Google Shape;141;p5"/>
            <p:cNvSpPr/>
            <p:nvPr/>
          </p:nvSpPr>
          <p:spPr>
            <a:xfrm>
              <a:off x="9332375" y="4488421"/>
              <a:ext cx="140080" cy="180103"/>
            </a:xfrm>
            <a:custGeom>
              <a:avLst/>
              <a:gdLst/>
              <a:ahLst/>
              <a:cxnLst/>
              <a:rect l="l" t="t" r="r" b="b"/>
              <a:pathLst>
                <a:path w="88" h="113" extrusionOk="0">
                  <a:moveTo>
                    <a:pt x="51" y="2"/>
                  </a:moveTo>
                  <a:cubicBezTo>
                    <a:pt x="60" y="4"/>
                    <a:pt x="69" y="8"/>
                    <a:pt x="75" y="17"/>
                  </a:cubicBezTo>
                  <a:cubicBezTo>
                    <a:pt x="84" y="28"/>
                    <a:pt x="88" y="44"/>
                    <a:pt x="86" y="61"/>
                  </a:cubicBezTo>
                  <a:cubicBezTo>
                    <a:pt x="83" y="91"/>
                    <a:pt x="61" y="113"/>
                    <a:pt x="38" y="110"/>
                  </a:cubicBezTo>
                  <a:cubicBezTo>
                    <a:pt x="35" y="110"/>
                    <a:pt x="32" y="109"/>
                    <a:pt x="30" y="108"/>
                  </a:cubicBezTo>
                  <a:cubicBezTo>
                    <a:pt x="24" y="106"/>
                    <a:pt x="18" y="101"/>
                    <a:pt x="14" y="96"/>
                  </a:cubicBezTo>
                  <a:cubicBezTo>
                    <a:pt x="5" y="84"/>
                    <a:pt x="0" y="68"/>
                    <a:pt x="3" y="51"/>
                  </a:cubicBezTo>
                  <a:cubicBezTo>
                    <a:pt x="6" y="21"/>
                    <a:pt x="28" y="0"/>
                    <a:pt x="51" y="2"/>
                  </a:cubicBezTo>
                  <a:close/>
                  <a:moveTo>
                    <a:pt x="9" y="52"/>
                  </a:moveTo>
                  <a:cubicBezTo>
                    <a:pt x="7" y="67"/>
                    <a:pt x="10" y="82"/>
                    <a:pt x="18" y="92"/>
                  </a:cubicBezTo>
                  <a:cubicBezTo>
                    <a:pt x="24" y="99"/>
                    <a:pt x="31" y="103"/>
                    <a:pt x="39" y="104"/>
                  </a:cubicBezTo>
                  <a:cubicBezTo>
                    <a:pt x="58" y="106"/>
                    <a:pt x="77" y="87"/>
                    <a:pt x="80" y="60"/>
                  </a:cubicBezTo>
                  <a:lnTo>
                    <a:pt x="83" y="61"/>
                  </a:lnTo>
                  <a:lnTo>
                    <a:pt x="80" y="60"/>
                  </a:lnTo>
                  <a:cubicBezTo>
                    <a:pt x="82" y="45"/>
                    <a:pt x="79" y="31"/>
                    <a:pt x="70" y="21"/>
                  </a:cubicBezTo>
                  <a:cubicBezTo>
                    <a:pt x="65" y="14"/>
                    <a:pt x="58" y="9"/>
                    <a:pt x="50" y="9"/>
                  </a:cubicBezTo>
                  <a:cubicBezTo>
                    <a:pt x="31" y="6"/>
                    <a:pt x="12" y="26"/>
                    <a:pt x="9" y="52"/>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5"/>
            <p:cNvSpPr/>
            <p:nvPr/>
          </p:nvSpPr>
          <p:spPr>
            <a:xfrm>
              <a:off x="9500470" y="4516438"/>
              <a:ext cx="160090" cy="180103"/>
            </a:xfrm>
            <a:custGeom>
              <a:avLst/>
              <a:gdLst/>
              <a:ahLst/>
              <a:cxnLst/>
              <a:rect l="l" t="t" r="r" b="b"/>
              <a:pathLst>
                <a:path w="99" h="114" extrusionOk="0">
                  <a:moveTo>
                    <a:pt x="56" y="3"/>
                  </a:moveTo>
                  <a:cubicBezTo>
                    <a:pt x="67" y="5"/>
                    <a:pt x="78" y="11"/>
                    <a:pt x="85" y="20"/>
                  </a:cubicBezTo>
                  <a:cubicBezTo>
                    <a:pt x="94" y="32"/>
                    <a:pt x="99" y="47"/>
                    <a:pt x="97" y="63"/>
                  </a:cubicBezTo>
                  <a:cubicBezTo>
                    <a:pt x="93" y="93"/>
                    <a:pt x="69" y="114"/>
                    <a:pt x="43" y="111"/>
                  </a:cubicBezTo>
                  <a:cubicBezTo>
                    <a:pt x="39" y="111"/>
                    <a:pt x="36" y="110"/>
                    <a:pt x="32" y="109"/>
                  </a:cubicBezTo>
                  <a:cubicBezTo>
                    <a:pt x="25" y="106"/>
                    <a:pt x="18" y="101"/>
                    <a:pt x="13" y="94"/>
                  </a:cubicBezTo>
                  <a:cubicBezTo>
                    <a:pt x="4" y="83"/>
                    <a:pt x="0" y="67"/>
                    <a:pt x="2" y="51"/>
                  </a:cubicBezTo>
                  <a:cubicBezTo>
                    <a:pt x="5" y="22"/>
                    <a:pt x="30" y="0"/>
                    <a:pt x="56" y="3"/>
                  </a:cubicBezTo>
                  <a:close/>
                  <a:moveTo>
                    <a:pt x="8" y="52"/>
                  </a:moveTo>
                  <a:cubicBezTo>
                    <a:pt x="7" y="66"/>
                    <a:pt x="10" y="80"/>
                    <a:pt x="18" y="90"/>
                  </a:cubicBezTo>
                  <a:cubicBezTo>
                    <a:pt x="25" y="98"/>
                    <a:pt x="34" y="103"/>
                    <a:pt x="43" y="105"/>
                  </a:cubicBezTo>
                  <a:cubicBezTo>
                    <a:pt x="66" y="107"/>
                    <a:pt x="87" y="88"/>
                    <a:pt x="90" y="62"/>
                  </a:cubicBezTo>
                  <a:cubicBezTo>
                    <a:pt x="92" y="48"/>
                    <a:pt x="88" y="34"/>
                    <a:pt x="80" y="24"/>
                  </a:cubicBezTo>
                  <a:cubicBezTo>
                    <a:pt x="76" y="19"/>
                    <a:pt x="70" y="14"/>
                    <a:pt x="64" y="12"/>
                  </a:cubicBezTo>
                  <a:cubicBezTo>
                    <a:pt x="61" y="11"/>
                    <a:pt x="58" y="10"/>
                    <a:pt x="55" y="10"/>
                  </a:cubicBezTo>
                  <a:cubicBezTo>
                    <a:pt x="32" y="7"/>
                    <a:pt x="11" y="26"/>
                    <a:pt x="8" y="5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5"/>
            <p:cNvSpPr/>
            <p:nvPr/>
          </p:nvSpPr>
          <p:spPr>
            <a:xfrm>
              <a:off x="9648553" y="4596483"/>
              <a:ext cx="156089" cy="24014"/>
            </a:xfrm>
            <a:custGeom>
              <a:avLst/>
              <a:gdLst/>
              <a:ahLst/>
              <a:cxnLst/>
              <a:rect l="l" t="t" r="r" b="b"/>
              <a:pathLst>
                <a:path w="97" h="15" extrusionOk="0">
                  <a:moveTo>
                    <a:pt x="4" y="15"/>
                  </a:moveTo>
                  <a:lnTo>
                    <a:pt x="94" y="8"/>
                  </a:lnTo>
                  <a:cubicBezTo>
                    <a:pt x="96" y="8"/>
                    <a:pt x="97" y="6"/>
                    <a:pt x="97" y="4"/>
                  </a:cubicBezTo>
                  <a:cubicBezTo>
                    <a:pt x="97" y="2"/>
                    <a:pt x="95" y="0"/>
                    <a:pt x="93" y="0"/>
                  </a:cubicBezTo>
                  <a:lnTo>
                    <a:pt x="3" y="7"/>
                  </a:lnTo>
                  <a:cubicBezTo>
                    <a:pt x="1" y="7"/>
                    <a:pt x="0" y="9"/>
                    <a:pt x="0" y="11"/>
                  </a:cubicBezTo>
                  <a:cubicBezTo>
                    <a:pt x="0" y="13"/>
                    <a:pt x="2" y="15"/>
                    <a:pt x="4" y="1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5"/>
            <p:cNvSpPr/>
            <p:nvPr/>
          </p:nvSpPr>
          <p:spPr>
            <a:xfrm>
              <a:off x="9460448" y="4564465"/>
              <a:ext cx="60035" cy="16009"/>
            </a:xfrm>
            <a:custGeom>
              <a:avLst/>
              <a:gdLst/>
              <a:ahLst/>
              <a:cxnLst/>
              <a:rect l="l" t="t" r="r" b="b"/>
              <a:pathLst>
                <a:path w="36" h="11" extrusionOk="0">
                  <a:moveTo>
                    <a:pt x="1" y="8"/>
                  </a:moveTo>
                  <a:lnTo>
                    <a:pt x="33" y="11"/>
                  </a:lnTo>
                  <a:cubicBezTo>
                    <a:pt x="34" y="11"/>
                    <a:pt x="35" y="10"/>
                    <a:pt x="35" y="8"/>
                  </a:cubicBezTo>
                  <a:cubicBezTo>
                    <a:pt x="36" y="6"/>
                    <a:pt x="36" y="4"/>
                    <a:pt x="35" y="4"/>
                  </a:cubicBezTo>
                  <a:lnTo>
                    <a:pt x="3" y="0"/>
                  </a:lnTo>
                  <a:cubicBezTo>
                    <a:pt x="2" y="0"/>
                    <a:pt x="1" y="2"/>
                    <a:pt x="1" y="4"/>
                  </a:cubicBezTo>
                  <a:cubicBezTo>
                    <a:pt x="0" y="6"/>
                    <a:pt x="0" y="8"/>
                    <a:pt x="1"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5"/>
            <p:cNvSpPr/>
            <p:nvPr/>
          </p:nvSpPr>
          <p:spPr>
            <a:xfrm>
              <a:off x="7835531" y="5472976"/>
              <a:ext cx="1424804" cy="896506"/>
            </a:xfrm>
            <a:custGeom>
              <a:avLst/>
              <a:gdLst/>
              <a:ahLst/>
              <a:cxnLst/>
              <a:rect l="l" t="t" r="r" b="b"/>
              <a:pathLst>
                <a:path w="897" h="564" extrusionOk="0">
                  <a:moveTo>
                    <a:pt x="745" y="68"/>
                  </a:moveTo>
                  <a:cubicBezTo>
                    <a:pt x="733" y="30"/>
                    <a:pt x="694" y="0"/>
                    <a:pt x="659" y="0"/>
                  </a:cubicBezTo>
                  <a:lnTo>
                    <a:pt x="54" y="0"/>
                  </a:lnTo>
                  <a:cubicBezTo>
                    <a:pt x="19" y="0"/>
                    <a:pt x="0" y="30"/>
                    <a:pt x="13" y="68"/>
                  </a:cubicBezTo>
                  <a:lnTo>
                    <a:pt x="153" y="497"/>
                  </a:lnTo>
                  <a:cubicBezTo>
                    <a:pt x="165" y="534"/>
                    <a:pt x="203" y="564"/>
                    <a:pt x="239" y="564"/>
                  </a:cubicBezTo>
                  <a:lnTo>
                    <a:pt x="843" y="564"/>
                  </a:lnTo>
                  <a:cubicBezTo>
                    <a:pt x="878" y="564"/>
                    <a:pt x="897" y="534"/>
                    <a:pt x="885" y="497"/>
                  </a:cubicBezTo>
                  <a:lnTo>
                    <a:pt x="745" y="68"/>
                  </a:ln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5"/>
            <p:cNvSpPr/>
            <p:nvPr/>
          </p:nvSpPr>
          <p:spPr>
            <a:xfrm>
              <a:off x="8419860" y="5837183"/>
              <a:ext cx="112063" cy="120068"/>
            </a:xfrm>
            <a:prstGeom prst="ellipse">
              <a:avLst/>
            </a:prstGeom>
            <a:solidFill>
              <a:srgbClr val="1B161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5"/>
            <p:cNvSpPr/>
            <p:nvPr/>
          </p:nvSpPr>
          <p:spPr>
            <a:xfrm>
              <a:off x="7767491" y="6029291"/>
              <a:ext cx="184104" cy="196112"/>
            </a:xfrm>
            <a:custGeom>
              <a:avLst/>
              <a:gdLst/>
              <a:ahLst/>
              <a:cxnLst/>
              <a:rect l="l" t="t" r="r" b="b"/>
              <a:pathLst>
                <a:path w="117" h="123" extrusionOk="0">
                  <a:moveTo>
                    <a:pt x="117" y="70"/>
                  </a:moveTo>
                  <a:lnTo>
                    <a:pt x="117" y="53"/>
                  </a:lnTo>
                  <a:cubicBezTo>
                    <a:pt x="117" y="24"/>
                    <a:pt x="94" y="0"/>
                    <a:pt x="65" y="0"/>
                  </a:cubicBezTo>
                  <a:lnTo>
                    <a:pt x="0" y="0"/>
                  </a:lnTo>
                  <a:lnTo>
                    <a:pt x="0" y="123"/>
                  </a:lnTo>
                  <a:lnTo>
                    <a:pt x="65" y="123"/>
                  </a:lnTo>
                  <a:cubicBezTo>
                    <a:pt x="94" y="123"/>
                    <a:pt x="117" y="100"/>
                    <a:pt x="117" y="70"/>
                  </a:cubicBezTo>
                  <a:close/>
                  <a:moveTo>
                    <a:pt x="21" y="21"/>
                  </a:moveTo>
                  <a:lnTo>
                    <a:pt x="65" y="21"/>
                  </a:lnTo>
                  <a:cubicBezTo>
                    <a:pt x="82" y="21"/>
                    <a:pt x="97" y="35"/>
                    <a:pt x="97" y="53"/>
                  </a:cubicBezTo>
                  <a:lnTo>
                    <a:pt x="97" y="70"/>
                  </a:lnTo>
                  <a:cubicBezTo>
                    <a:pt x="97" y="88"/>
                    <a:pt x="82" y="103"/>
                    <a:pt x="65" y="103"/>
                  </a:cubicBezTo>
                  <a:lnTo>
                    <a:pt x="21" y="103"/>
                  </a:lnTo>
                  <a:lnTo>
                    <a:pt x="21" y="21"/>
                  </a:lnTo>
                  <a:close/>
                </a:path>
              </a:pathLst>
            </a:custGeom>
            <a:solidFill>
              <a:srgbClr val="7E95D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5"/>
            <p:cNvSpPr/>
            <p:nvPr/>
          </p:nvSpPr>
          <p:spPr>
            <a:xfrm>
              <a:off x="7435305" y="5981264"/>
              <a:ext cx="404229" cy="388220"/>
            </a:xfrm>
            <a:custGeom>
              <a:avLst/>
              <a:gdLst/>
              <a:ahLst/>
              <a:cxnLst/>
              <a:rect l="l" t="t" r="r" b="b"/>
              <a:pathLst>
                <a:path w="255" h="245" extrusionOk="0">
                  <a:moveTo>
                    <a:pt x="170" y="245"/>
                  </a:moveTo>
                  <a:lnTo>
                    <a:pt x="85" y="245"/>
                  </a:lnTo>
                  <a:cubicBezTo>
                    <a:pt x="38" y="245"/>
                    <a:pt x="0" y="207"/>
                    <a:pt x="0" y="160"/>
                  </a:cubicBezTo>
                  <a:lnTo>
                    <a:pt x="0" y="0"/>
                  </a:lnTo>
                  <a:lnTo>
                    <a:pt x="255" y="0"/>
                  </a:lnTo>
                  <a:lnTo>
                    <a:pt x="255" y="160"/>
                  </a:lnTo>
                  <a:cubicBezTo>
                    <a:pt x="255" y="207"/>
                    <a:pt x="217" y="245"/>
                    <a:pt x="170" y="245"/>
                  </a:cubicBezTo>
                </a:path>
              </a:pathLst>
            </a:custGeom>
            <a:solidFill>
              <a:srgbClr val="F35C4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5"/>
            <p:cNvSpPr/>
            <p:nvPr/>
          </p:nvSpPr>
          <p:spPr>
            <a:xfrm>
              <a:off x="7731472" y="5981264"/>
              <a:ext cx="12008" cy="132076"/>
            </a:xfrm>
            <a:prstGeom prst="rect">
              <a:avLst/>
            </a:prstGeom>
            <a:solidFill>
              <a:srgbClr val="7E95D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5"/>
            <p:cNvSpPr/>
            <p:nvPr/>
          </p:nvSpPr>
          <p:spPr>
            <a:xfrm>
              <a:off x="7691449" y="6101332"/>
              <a:ext cx="92053" cy="116067"/>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51;p5"/>
            <p:cNvSpPr/>
            <p:nvPr/>
          </p:nvSpPr>
          <p:spPr>
            <a:xfrm>
              <a:off x="7867549" y="2999581"/>
              <a:ext cx="1364771" cy="1140645"/>
            </a:xfrm>
            <a:custGeom>
              <a:avLst/>
              <a:gdLst/>
              <a:ahLst/>
              <a:cxnLst/>
              <a:rect l="l" t="t" r="r" b="b"/>
              <a:pathLst>
                <a:path w="858" h="720" extrusionOk="0">
                  <a:moveTo>
                    <a:pt x="853" y="720"/>
                  </a:moveTo>
                  <a:lnTo>
                    <a:pt x="5" y="720"/>
                  </a:lnTo>
                  <a:cubicBezTo>
                    <a:pt x="2" y="720"/>
                    <a:pt x="0" y="717"/>
                    <a:pt x="0" y="714"/>
                  </a:cubicBezTo>
                  <a:lnTo>
                    <a:pt x="0" y="5"/>
                  </a:lnTo>
                  <a:cubicBezTo>
                    <a:pt x="0" y="2"/>
                    <a:pt x="2" y="0"/>
                    <a:pt x="5" y="0"/>
                  </a:cubicBezTo>
                  <a:cubicBezTo>
                    <a:pt x="8" y="0"/>
                    <a:pt x="11" y="2"/>
                    <a:pt x="11" y="5"/>
                  </a:cubicBezTo>
                  <a:lnTo>
                    <a:pt x="11" y="708"/>
                  </a:lnTo>
                  <a:lnTo>
                    <a:pt x="853" y="708"/>
                  </a:lnTo>
                  <a:cubicBezTo>
                    <a:pt x="856" y="708"/>
                    <a:pt x="858" y="711"/>
                    <a:pt x="858" y="714"/>
                  </a:cubicBezTo>
                  <a:cubicBezTo>
                    <a:pt x="858" y="717"/>
                    <a:pt x="856" y="720"/>
                    <a:pt x="853" y="72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p5"/>
            <p:cNvSpPr/>
            <p:nvPr/>
          </p:nvSpPr>
          <p:spPr>
            <a:xfrm>
              <a:off x="7875553" y="3071621"/>
              <a:ext cx="1348762" cy="1064601"/>
            </a:xfrm>
            <a:custGeom>
              <a:avLst/>
              <a:gdLst/>
              <a:ahLst/>
              <a:cxnLst/>
              <a:rect l="l" t="t" r="r" b="b"/>
              <a:pathLst>
                <a:path w="848" h="671" extrusionOk="0">
                  <a:moveTo>
                    <a:pt x="82" y="164"/>
                  </a:moveTo>
                  <a:lnTo>
                    <a:pt x="163" y="164"/>
                  </a:lnTo>
                  <a:lnTo>
                    <a:pt x="163" y="84"/>
                  </a:lnTo>
                  <a:lnTo>
                    <a:pt x="82" y="84"/>
                  </a:lnTo>
                  <a:lnTo>
                    <a:pt x="82" y="164"/>
                  </a:lnTo>
                  <a:close/>
                  <a:moveTo>
                    <a:pt x="167" y="164"/>
                  </a:moveTo>
                  <a:lnTo>
                    <a:pt x="246" y="164"/>
                  </a:lnTo>
                  <a:lnTo>
                    <a:pt x="246" y="84"/>
                  </a:lnTo>
                  <a:lnTo>
                    <a:pt x="167" y="84"/>
                  </a:lnTo>
                  <a:lnTo>
                    <a:pt x="167" y="164"/>
                  </a:lnTo>
                  <a:close/>
                  <a:moveTo>
                    <a:pt x="250" y="164"/>
                  </a:moveTo>
                  <a:lnTo>
                    <a:pt x="331" y="164"/>
                  </a:lnTo>
                  <a:lnTo>
                    <a:pt x="331" y="84"/>
                  </a:lnTo>
                  <a:lnTo>
                    <a:pt x="250" y="84"/>
                  </a:lnTo>
                  <a:lnTo>
                    <a:pt x="250" y="164"/>
                  </a:lnTo>
                  <a:close/>
                  <a:moveTo>
                    <a:pt x="335" y="164"/>
                  </a:moveTo>
                  <a:lnTo>
                    <a:pt x="418" y="164"/>
                  </a:lnTo>
                  <a:lnTo>
                    <a:pt x="418" y="84"/>
                  </a:lnTo>
                  <a:lnTo>
                    <a:pt x="335" y="84"/>
                  </a:lnTo>
                  <a:lnTo>
                    <a:pt x="335" y="164"/>
                  </a:lnTo>
                  <a:close/>
                  <a:moveTo>
                    <a:pt x="422" y="164"/>
                  </a:moveTo>
                  <a:lnTo>
                    <a:pt x="503" y="164"/>
                  </a:lnTo>
                  <a:lnTo>
                    <a:pt x="503" y="84"/>
                  </a:lnTo>
                  <a:lnTo>
                    <a:pt x="422" y="84"/>
                  </a:lnTo>
                  <a:lnTo>
                    <a:pt x="422" y="164"/>
                  </a:lnTo>
                  <a:close/>
                  <a:moveTo>
                    <a:pt x="507" y="164"/>
                  </a:moveTo>
                  <a:lnTo>
                    <a:pt x="588" y="164"/>
                  </a:lnTo>
                  <a:lnTo>
                    <a:pt x="588" y="84"/>
                  </a:lnTo>
                  <a:lnTo>
                    <a:pt x="507" y="84"/>
                  </a:lnTo>
                  <a:lnTo>
                    <a:pt x="507" y="164"/>
                  </a:lnTo>
                  <a:close/>
                  <a:moveTo>
                    <a:pt x="592" y="164"/>
                  </a:moveTo>
                  <a:lnTo>
                    <a:pt x="666" y="164"/>
                  </a:lnTo>
                  <a:lnTo>
                    <a:pt x="666" y="84"/>
                  </a:lnTo>
                  <a:lnTo>
                    <a:pt x="592" y="84"/>
                  </a:lnTo>
                  <a:lnTo>
                    <a:pt x="592" y="164"/>
                  </a:lnTo>
                  <a:close/>
                  <a:moveTo>
                    <a:pt x="671" y="164"/>
                  </a:moveTo>
                  <a:lnTo>
                    <a:pt x="751" y="164"/>
                  </a:lnTo>
                  <a:lnTo>
                    <a:pt x="751" y="84"/>
                  </a:lnTo>
                  <a:lnTo>
                    <a:pt x="671" y="84"/>
                  </a:lnTo>
                  <a:lnTo>
                    <a:pt x="671" y="164"/>
                  </a:lnTo>
                  <a:close/>
                  <a:moveTo>
                    <a:pt x="82" y="247"/>
                  </a:moveTo>
                  <a:lnTo>
                    <a:pt x="163" y="247"/>
                  </a:lnTo>
                  <a:lnTo>
                    <a:pt x="163" y="169"/>
                  </a:lnTo>
                  <a:lnTo>
                    <a:pt x="82" y="169"/>
                  </a:lnTo>
                  <a:lnTo>
                    <a:pt x="82" y="247"/>
                  </a:lnTo>
                  <a:close/>
                  <a:moveTo>
                    <a:pt x="167" y="247"/>
                  </a:moveTo>
                  <a:lnTo>
                    <a:pt x="246" y="247"/>
                  </a:lnTo>
                  <a:lnTo>
                    <a:pt x="246" y="169"/>
                  </a:lnTo>
                  <a:lnTo>
                    <a:pt x="167" y="169"/>
                  </a:lnTo>
                  <a:lnTo>
                    <a:pt x="167" y="247"/>
                  </a:lnTo>
                  <a:close/>
                  <a:moveTo>
                    <a:pt x="250" y="247"/>
                  </a:moveTo>
                  <a:lnTo>
                    <a:pt x="331" y="247"/>
                  </a:lnTo>
                  <a:lnTo>
                    <a:pt x="331" y="169"/>
                  </a:lnTo>
                  <a:lnTo>
                    <a:pt x="250" y="169"/>
                  </a:lnTo>
                  <a:lnTo>
                    <a:pt x="250" y="247"/>
                  </a:lnTo>
                  <a:close/>
                  <a:moveTo>
                    <a:pt x="335" y="247"/>
                  </a:moveTo>
                  <a:lnTo>
                    <a:pt x="418" y="247"/>
                  </a:lnTo>
                  <a:lnTo>
                    <a:pt x="418" y="169"/>
                  </a:lnTo>
                  <a:lnTo>
                    <a:pt x="335" y="169"/>
                  </a:lnTo>
                  <a:lnTo>
                    <a:pt x="335" y="247"/>
                  </a:lnTo>
                  <a:close/>
                  <a:moveTo>
                    <a:pt x="422" y="247"/>
                  </a:moveTo>
                  <a:lnTo>
                    <a:pt x="503" y="247"/>
                  </a:lnTo>
                  <a:lnTo>
                    <a:pt x="503" y="169"/>
                  </a:lnTo>
                  <a:lnTo>
                    <a:pt x="422" y="169"/>
                  </a:lnTo>
                  <a:lnTo>
                    <a:pt x="422" y="247"/>
                  </a:lnTo>
                  <a:close/>
                  <a:moveTo>
                    <a:pt x="507" y="247"/>
                  </a:moveTo>
                  <a:lnTo>
                    <a:pt x="588" y="247"/>
                  </a:lnTo>
                  <a:lnTo>
                    <a:pt x="588" y="169"/>
                  </a:lnTo>
                  <a:lnTo>
                    <a:pt x="507" y="169"/>
                  </a:lnTo>
                  <a:lnTo>
                    <a:pt x="507" y="247"/>
                  </a:lnTo>
                  <a:close/>
                  <a:moveTo>
                    <a:pt x="592" y="247"/>
                  </a:moveTo>
                  <a:lnTo>
                    <a:pt x="666" y="247"/>
                  </a:lnTo>
                  <a:lnTo>
                    <a:pt x="666" y="169"/>
                  </a:lnTo>
                  <a:lnTo>
                    <a:pt x="592" y="169"/>
                  </a:lnTo>
                  <a:lnTo>
                    <a:pt x="592" y="247"/>
                  </a:lnTo>
                  <a:close/>
                  <a:moveTo>
                    <a:pt x="671" y="247"/>
                  </a:moveTo>
                  <a:lnTo>
                    <a:pt x="751" y="247"/>
                  </a:lnTo>
                  <a:lnTo>
                    <a:pt x="751" y="169"/>
                  </a:lnTo>
                  <a:lnTo>
                    <a:pt x="671" y="169"/>
                  </a:lnTo>
                  <a:lnTo>
                    <a:pt x="671" y="247"/>
                  </a:lnTo>
                  <a:close/>
                  <a:moveTo>
                    <a:pt x="82" y="332"/>
                  </a:moveTo>
                  <a:lnTo>
                    <a:pt x="163" y="332"/>
                  </a:lnTo>
                  <a:lnTo>
                    <a:pt x="163" y="252"/>
                  </a:lnTo>
                  <a:lnTo>
                    <a:pt x="82" y="252"/>
                  </a:lnTo>
                  <a:lnTo>
                    <a:pt x="82" y="332"/>
                  </a:lnTo>
                  <a:close/>
                  <a:moveTo>
                    <a:pt x="167" y="332"/>
                  </a:moveTo>
                  <a:lnTo>
                    <a:pt x="246" y="332"/>
                  </a:lnTo>
                  <a:lnTo>
                    <a:pt x="246" y="252"/>
                  </a:lnTo>
                  <a:lnTo>
                    <a:pt x="167" y="252"/>
                  </a:lnTo>
                  <a:lnTo>
                    <a:pt x="167" y="332"/>
                  </a:lnTo>
                  <a:close/>
                  <a:moveTo>
                    <a:pt x="250" y="332"/>
                  </a:moveTo>
                  <a:lnTo>
                    <a:pt x="331" y="332"/>
                  </a:lnTo>
                  <a:lnTo>
                    <a:pt x="331" y="252"/>
                  </a:lnTo>
                  <a:lnTo>
                    <a:pt x="250" y="252"/>
                  </a:lnTo>
                  <a:lnTo>
                    <a:pt x="250" y="332"/>
                  </a:lnTo>
                  <a:close/>
                  <a:moveTo>
                    <a:pt x="335" y="332"/>
                  </a:moveTo>
                  <a:lnTo>
                    <a:pt x="418" y="332"/>
                  </a:lnTo>
                  <a:lnTo>
                    <a:pt x="418" y="252"/>
                  </a:lnTo>
                  <a:lnTo>
                    <a:pt x="335" y="252"/>
                  </a:lnTo>
                  <a:lnTo>
                    <a:pt x="335" y="332"/>
                  </a:lnTo>
                  <a:close/>
                  <a:moveTo>
                    <a:pt x="422" y="332"/>
                  </a:moveTo>
                  <a:lnTo>
                    <a:pt x="503" y="332"/>
                  </a:lnTo>
                  <a:lnTo>
                    <a:pt x="503" y="252"/>
                  </a:lnTo>
                  <a:lnTo>
                    <a:pt x="422" y="252"/>
                  </a:lnTo>
                  <a:lnTo>
                    <a:pt x="422" y="332"/>
                  </a:lnTo>
                  <a:close/>
                  <a:moveTo>
                    <a:pt x="507" y="332"/>
                  </a:moveTo>
                  <a:lnTo>
                    <a:pt x="588" y="332"/>
                  </a:lnTo>
                  <a:lnTo>
                    <a:pt x="588" y="252"/>
                  </a:lnTo>
                  <a:lnTo>
                    <a:pt x="507" y="252"/>
                  </a:lnTo>
                  <a:lnTo>
                    <a:pt x="507" y="332"/>
                  </a:lnTo>
                  <a:close/>
                  <a:moveTo>
                    <a:pt x="592" y="332"/>
                  </a:moveTo>
                  <a:lnTo>
                    <a:pt x="666" y="332"/>
                  </a:lnTo>
                  <a:lnTo>
                    <a:pt x="666" y="252"/>
                  </a:lnTo>
                  <a:lnTo>
                    <a:pt x="592" y="252"/>
                  </a:lnTo>
                  <a:lnTo>
                    <a:pt x="592" y="332"/>
                  </a:lnTo>
                  <a:close/>
                  <a:moveTo>
                    <a:pt x="671" y="332"/>
                  </a:moveTo>
                  <a:lnTo>
                    <a:pt x="751" y="332"/>
                  </a:lnTo>
                  <a:lnTo>
                    <a:pt x="751" y="252"/>
                  </a:lnTo>
                  <a:lnTo>
                    <a:pt x="671" y="252"/>
                  </a:lnTo>
                  <a:lnTo>
                    <a:pt x="671" y="332"/>
                  </a:lnTo>
                  <a:close/>
                  <a:moveTo>
                    <a:pt x="82" y="419"/>
                  </a:moveTo>
                  <a:lnTo>
                    <a:pt x="163" y="419"/>
                  </a:lnTo>
                  <a:lnTo>
                    <a:pt x="163" y="337"/>
                  </a:lnTo>
                  <a:lnTo>
                    <a:pt x="82" y="337"/>
                  </a:lnTo>
                  <a:lnTo>
                    <a:pt x="82" y="419"/>
                  </a:lnTo>
                  <a:close/>
                  <a:moveTo>
                    <a:pt x="167" y="419"/>
                  </a:moveTo>
                  <a:lnTo>
                    <a:pt x="246" y="419"/>
                  </a:lnTo>
                  <a:lnTo>
                    <a:pt x="246" y="337"/>
                  </a:lnTo>
                  <a:lnTo>
                    <a:pt x="167" y="337"/>
                  </a:lnTo>
                  <a:lnTo>
                    <a:pt x="167" y="419"/>
                  </a:lnTo>
                  <a:close/>
                  <a:moveTo>
                    <a:pt x="250" y="419"/>
                  </a:moveTo>
                  <a:lnTo>
                    <a:pt x="331" y="419"/>
                  </a:lnTo>
                  <a:lnTo>
                    <a:pt x="331" y="337"/>
                  </a:lnTo>
                  <a:lnTo>
                    <a:pt x="250" y="337"/>
                  </a:lnTo>
                  <a:lnTo>
                    <a:pt x="250" y="419"/>
                  </a:lnTo>
                  <a:close/>
                  <a:moveTo>
                    <a:pt x="335" y="419"/>
                  </a:moveTo>
                  <a:lnTo>
                    <a:pt x="418" y="419"/>
                  </a:lnTo>
                  <a:lnTo>
                    <a:pt x="418" y="337"/>
                  </a:lnTo>
                  <a:lnTo>
                    <a:pt x="335" y="337"/>
                  </a:lnTo>
                  <a:lnTo>
                    <a:pt x="335" y="419"/>
                  </a:lnTo>
                  <a:close/>
                  <a:moveTo>
                    <a:pt x="422" y="419"/>
                  </a:moveTo>
                  <a:lnTo>
                    <a:pt x="503" y="419"/>
                  </a:lnTo>
                  <a:lnTo>
                    <a:pt x="503" y="337"/>
                  </a:lnTo>
                  <a:lnTo>
                    <a:pt x="422" y="337"/>
                  </a:lnTo>
                  <a:lnTo>
                    <a:pt x="422" y="419"/>
                  </a:lnTo>
                  <a:close/>
                  <a:moveTo>
                    <a:pt x="507" y="419"/>
                  </a:moveTo>
                  <a:lnTo>
                    <a:pt x="588" y="419"/>
                  </a:lnTo>
                  <a:lnTo>
                    <a:pt x="588" y="337"/>
                  </a:lnTo>
                  <a:lnTo>
                    <a:pt x="507" y="337"/>
                  </a:lnTo>
                  <a:lnTo>
                    <a:pt x="507" y="419"/>
                  </a:lnTo>
                  <a:close/>
                  <a:moveTo>
                    <a:pt x="592" y="419"/>
                  </a:moveTo>
                  <a:lnTo>
                    <a:pt x="666" y="419"/>
                  </a:lnTo>
                  <a:lnTo>
                    <a:pt x="666" y="337"/>
                  </a:lnTo>
                  <a:lnTo>
                    <a:pt x="592" y="337"/>
                  </a:lnTo>
                  <a:lnTo>
                    <a:pt x="592" y="419"/>
                  </a:lnTo>
                  <a:close/>
                  <a:moveTo>
                    <a:pt x="671" y="419"/>
                  </a:moveTo>
                  <a:lnTo>
                    <a:pt x="751" y="419"/>
                  </a:lnTo>
                  <a:lnTo>
                    <a:pt x="751" y="337"/>
                  </a:lnTo>
                  <a:lnTo>
                    <a:pt x="671" y="337"/>
                  </a:lnTo>
                  <a:lnTo>
                    <a:pt x="671" y="419"/>
                  </a:lnTo>
                  <a:close/>
                  <a:moveTo>
                    <a:pt x="82" y="504"/>
                  </a:moveTo>
                  <a:lnTo>
                    <a:pt x="163" y="504"/>
                  </a:lnTo>
                  <a:lnTo>
                    <a:pt x="163" y="424"/>
                  </a:lnTo>
                  <a:lnTo>
                    <a:pt x="82" y="424"/>
                  </a:lnTo>
                  <a:lnTo>
                    <a:pt x="82" y="504"/>
                  </a:lnTo>
                  <a:close/>
                  <a:moveTo>
                    <a:pt x="167" y="504"/>
                  </a:moveTo>
                  <a:lnTo>
                    <a:pt x="246" y="504"/>
                  </a:lnTo>
                  <a:lnTo>
                    <a:pt x="246" y="424"/>
                  </a:lnTo>
                  <a:lnTo>
                    <a:pt x="167" y="424"/>
                  </a:lnTo>
                  <a:lnTo>
                    <a:pt x="167" y="504"/>
                  </a:lnTo>
                  <a:close/>
                  <a:moveTo>
                    <a:pt x="250" y="504"/>
                  </a:moveTo>
                  <a:lnTo>
                    <a:pt x="331" y="504"/>
                  </a:lnTo>
                  <a:lnTo>
                    <a:pt x="331" y="424"/>
                  </a:lnTo>
                  <a:lnTo>
                    <a:pt x="250" y="424"/>
                  </a:lnTo>
                  <a:lnTo>
                    <a:pt x="250" y="504"/>
                  </a:lnTo>
                  <a:close/>
                  <a:moveTo>
                    <a:pt x="335" y="504"/>
                  </a:moveTo>
                  <a:lnTo>
                    <a:pt x="418" y="504"/>
                  </a:lnTo>
                  <a:lnTo>
                    <a:pt x="418" y="424"/>
                  </a:lnTo>
                  <a:lnTo>
                    <a:pt x="335" y="424"/>
                  </a:lnTo>
                  <a:lnTo>
                    <a:pt x="335" y="504"/>
                  </a:lnTo>
                  <a:close/>
                  <a:moveTo>
                    <a:pt x="422" y="504"/>
                  </a:moveTo>
                  <a:lnTo>
                    <a:pt x="503" y="504"/>
                  </a:lnTo>
                  <a:lnTo>
                    <a:pt x="503" y="424"/>
                  </a:lnTo>
                  <a:lnTo>
                    <a:pt x="422" y="424"/>
                  </a:lnTo>
                  <a:lnTo>
                    <a:pt x="422" y="504"/>
                  </a:lnTo>
                  <a:close/>
                  <a:moveTo>
                    <a:pt x="507" y="504"/>
                  </a:moveTo>
                  <a:lnTo>
                    <a:pt x="588" y="504"/>
                  </a:lnTo>
                  <a:lnTo>
                    <a:pt x="588" y="424"/>
                  </a:lnTo>
                  <a:lnTo>
                    <a:pt x="507" y="424"/>
                  </a:lnTo>
                  <a:lnTo>
                    <a:pt x="507" y="504"/>
                  </a:lnTo>
                  <a:close/>
                  <a:moveTo>
                    <a:pt x="592" y="504"/>
                  </a:moveTo>
                  <a:lnTo>
                    <a:pt x="666" y="504"/>
                  </a:lnTo>
                  <a:lnTo>
                    <a:pt x="666" y="424"/>
                  </a:lnTo>
                  <a:lnTo>
                    <a:pt x="592" y="424"/>
                  </a:lnTo>
                  <a:lnTo>
                    <a:pt x="592" y="504"/>
                  </a:lnTo>
                  <a:close/>
                  <a:moveTo>
                    <a:pt x="671" y="504"/>
                  </a:moveTo>
                  <a:lnTo>
                    <a:pt x="751" y="504"/>
                  </a:lnTo>
                  <a:lnTo>
                    <a:pt x="751" y="424"/>
                  </a:lnTo>
                  <a:lnTo>
                    <a:pt x="671" y="424"/>
                  </a:lnTo>
                  <a:lnTo>
                    <a:pt x="671" y="504"/>
                  </a:lnTo>
                  <a:close/>
                  <a:moveTo>
                    <a:pt x="82" y="589"/>
                  </a:moveTo>
                  <a:lnTo>
                    <a:pt x="163" y="589"/>
                  </a:lnTo>
                  <a:lnTo>
                    <a:pt x="163" y="509"/>
                  </a:lnTo>
                  <a:lnTo>
                    <a:pt x="82" y="509"/>
                  </a:lnTo>
                  <a:lnTo>
                    <a:pt x="82" y="589"/>
                  </a:lnTo>
                  <a:close/>
                  <a:moveTo>
                    <a:pt x="167" y="589"/>
                  </a:moveTo>
                  <a:lnTo>
                    <a:pt x="246" y="589"/>
                  </a:lnTo>
                  <a:lnTo>
                    <a:pt x="246" y="509"/>
                  </a:lnTo>
                  <a:lnTo>
                    <a:pt x="167" y="509"/>
                  </a:lnTo>
                  <a:lnTo>
                    <a:pt x="167" y="589"/>
                  </a:lnTo>
                  <a:close/>
                  <a:moveTo>
                    <a:pt x="250" y="589"/>
                  </a:moveTo>
                  <a:lnTo>
                    <a:pt x="331" y="589"/>
                  </a:lnTo>
                  <a:lnTo>
                    <a:pt x="331" y="509"/>
                  </a:lnTo>
                  <a:lnTo>
                    <a:pt x="250" y="509"/>
                  </a:lnTo>
                  <a:lnTo>
                    <a:pt x="250" y="589"/>
                  </a:lnTo>
                  <a:close/>
                  <a:moveTo>
                    <a:pt x="335" y="589"/>
                  </a:moveTo>
                  <a:lnTo>
                    <a:pt x="418" y="589"/>
                  </a:lnTo>
                  <a:lnTo>
                    <a:pt x="418" y="509"/>
                  </a:lnTo>
                  <a:lnTo>
                    <a:pt x="335" y="509"/>
                  </a:lnTo>
                  <a:lnTo>
                    <a:pt x="335" y="589"/>
                  </a:lnTo>
                  <a:close/>
                  <a:moveTo>
                    <a:pt x="422" y="589"/>
                  </a:moveTo>
                  <a:lnTo>
                    <a:pt x="503" y="589"/>
                  </a:lnTo>
                  <a:lnTo>
                    <a:pt x="503" y="509"/>
                  </a:lnTo>
                  <a:lnTo>
                    <a:pt x="422" y="509"/>
                  </a:lnTo>
                  <a:lnTo>
                    <a:pt x="422" y="589"/>
                  </a:lnTo>
                  <a:close/>
                  <a:moveTo>
                    <a:pt x="507" y="589"/>
                  </a:moveTo>
                  <a:lnTo>
                    <a:pt x="588" y="589"/>
                  </a:lnTo>
                  <a:lnTo>
                    <a:pt x="588" y="509"/>
                  </a:lnTo>
                  <a:lnTo>
                    <a:pt x="507" y="509"/>
                  </a:lnTo>
                  <a:lnTo>
                    <a:pt x="507" y="589"/>
                  </a:lnTo>
                  <a:close/>
                  <a:moveTo>
                    <a:pt x="592" y="589"/>
                  </a:moveTo>
                  <a:lnTo>
                    <a:pt x="666" y="589"/>
                  </a:lnTo>
                  <a:lnTo>
                    <a:pt x="666" y="509"/>
                  </a:lnTo>
                  <a:lnTo>
                    <a:pt x="592" y="509"/>
                  </a:lnTo>
                  <a:lnTo>
                    <a:pt x="592" y="589"/>
                  </a:lnTo>
                  <a:close/>
                  <a:moveTo>
                    <a:pt x="671" y="589"/>
                  </a:moveTo>
                  <a:lnTo>
                    <a:pt x="751" y="589"/>
                  </a:lnTo>
                  <a:lnTo>
                    <a:pt x="751" y="509"/>
                  </a:lnTo>
                  <a:lnTo>
                    <a:pt x="671" y="509"/>
                  </a:lnTo>
                  <a:lnTo>
                    <a:pt x="671" y="589"/>
                  </a:lnTo>
                  <a:close/>
                  <a:moveTo>
                    <a:pt x="333" y="671"/>
                  </a:moveTo>
                  <a:lnTo>
                    <a:pt x="331" y="669"/>
                  </a:lnTo>
                  <a:lnTo>
                    <a:pt x="331" y="594"/>
                  </a:lnTo>
                  <a:lnTo>
                    <a:pt x="250" y="594"/>
                  </a:lnTo>
                  <a:lnTo>
                    <a:pt x="250" y="669"/>
                  </a:lnTo>
                  <a:lnTo>
                    <a:pt x="248" y="671"/>
                  </a:lnTo>
                  <a:lnTo>
                    <a:pt x="246" y="669"/>
                  </a:lnTo>
                  <a:lnTo>
                    <a:pt x="246" y="594"/>
                  </a:lnTo>
                  <a:lnTo>
                    <a:pt x="167" y="594"/>
                  </a:lnTo>
                  <a:lnTo>
                    <a:pt x="167" y="669"/>
                  </a:lnTo>
                  <a:lnTo>
                    <a:pt x="165" y="671"/>
                  </a:lnTo>
                  <a:lnTo>
                    <a:pt x="163" y="669"/>
                  </a:lnTo>
                  <a:lnTo>
                    <a:pt x="163" y="594"/>
                  </a:lnTo>
                  <a:lnTo>
                    <a:pt x="82" y="594"/>
                  </a:lnTo>
                  <a:lnTo>
                    <a:pt x="82" y="669"/>
                  </a:lnTo>
                  <a:lnTo>
                    <a:pt x="80" y="671"/>
                  </a:lnTo>
                  <a:lnTo>
                    <a:pt x="78" y="669"/>
                  </a:lnTo>
                  <a:lnTo>
                    <a:pt x="78" y="594"/>
                  </a:lnTo>
                  <a:lnTo>
                    <a:pt x="5" y="594"/>
                  </a:lnTo>
                  <a:lnTo>
                    <a:pt x="2" y="591"/>
                  </a:lnTo>
                  <a:lnTo>
                    <a:pt x="5" y="589"/>
                  </a:lnTo>
                  <a:lnTo>
                    <a:pt x="78" y="589"/>
                  </a:lnTo>
                  <a:lnTo>
                    <a:pt x="78" y="509"/>
                  </a:lnTo>
                  <a:lnTo>
                    <a:pt x="5" y="509"/>
                  </a:lnTo>
                  <a:lnTo>
                    <a:pt x="2" y="506"/>
                  </a:lnTo>
                  <a:lnTo>
                    <a:pt x="5" y="504"/>
                  </a:lnTo>
                  <a:lnTo>
                    <a:pt x="78" y="504"/>
                  </a:lnTo>
                  <a:lnTo>
                    <a:pt x="78" y="424"/>
                  </a:lnTo>
                  <a:lnTo>
                    <a:pt x="5" y="424"/>
                  </a:lnTo>
                  <a:lnTo>
                    <a:pt x="2" y="421"/>
                  </a:lnTo>
                  <a:lnTo>
                    <a:pt x="5" y="419"/>
                  </a:lnTo>
                  <a:lnTo>
                    <a:pt x="78" y="419"/>
                  </a:lnTo>
                  <a:lnTo>
                    <a:pt x="78" y="337"/>
                  </a:lnTo>
                  <a:lnTo>
                    <a:pt x="2" y="337"/>
                  </a:lnTo>
                  <a:lnTo>
                    <a:pt x="0" y="334"/>
                  </a:lnTo>
                  <a:lnTo>
                    <a:pt x="2" y="332"/>
                  </a:lnTo>
                  <a:lnTo>
                    <a:pt x="78" y="332"/>
                  </a:lnTo>
                  <a:lnTo>
                    <a:pt x="78" y="252"/>
                  </a:lnTo>
                  <a:lnTo>
                    <a:pt x="2" y="252"/>
                  </a:lnTo>
                  <a:lnTo>
                    <a:pt x="0" y="250"/>
                  </a:lnTo>
                  <a:lnTo>
                    <a:pt x="2" y="247"/>
                  </a:lnTo>
                  <a:lnTo>
                    <a:pt x="78" y="247"/>
                  </a:lnTo>
                  <a:lnTo>
                    <a:pt x="78" y="169"/>
                  </a:lnTo>
                  <a:lnTo>
                    <a:pt x="2" y="169"/>
                  </a:lnTo>
                  <a:lnTo>
                    <a:pt x="0" y="167"/>
                  </a:lnTo>
                  <a:lnTo>
                    <a:pt x="2" y="164"/>
                  </a:lnTo>
                  <a:lnTo>
                    <a:pt x="78" y="164"/>
                  </a:lnTo>
                  <a:lnTo>
                    <a:pt x="78" y="84"/>
                  </a:lnTo>
                  <a:lnTo>
                    <a:pt x="2" y="84"/>
                  </a:lnTo>
                  <a:lnTo>
                    <a:pt x="0" y="82"/>
                  </a:lnTo>
                  <a:lnTo>
                    <a:pt x="2" y="79"/>
                  </a:lnTo>
                  <a:lnTo>
                    <a:pt x="78" y="79"/>
                  </a:lnTo>
                  <a:lnTo>
                    <a:pt x="78" y="4"/>
                  </a:lnTo>
                  <a:lnTo>
                    <a:pt x="80" y="1"/>
                  </a:lnTo>
                  <a:lnTo>
                    <a:pt x="82" y="4"/>
                  </a:lnTo>
                  <a:lnTo>
                    <a:pt x="82" y="79"/>
                  </a:lnTo>
                  <a:lnTo>
                    <a:pt x="163" y="79"/>
                  </a:lnTo>
                  <a:lnTo>
                    <a:pt x="163" y="4"/>
                  </a:lnTo>
                  <a:lnTo>
                    <a:pt x="165" y="1"/>
                  </a:lnTo>
                  <a:lnTo>
                    <a:pt x="167" y="4"/>
                  </a:lnTo>
                  <a:lnTo>
                    <a:pt x="167" y="79"/>
                  </a:lnTo>
                  <a:lnTo>
                    <a:pt x="246" y="79"/>
                  </a:lnTo>
                  <a:lnTo>
                    <a:pt x="246" y="4"/>
                  </a:lnTo>
                  <a:lnTo>
                    <a:pt x="248" y="1"/>
                  </a:lnTo>
                  <a:lnTo>
                    <a:pt x="250" y="4"/>
                  </a:lnTo>
                  <a:lnTo>
                    <a:pt x="250" y="79"/>
                  </a:lnTo>
                  <a:lnTo>
                    <a:pt x="331" y="79"/>
                  </a:lnTo>
                  <a:lnTo>
                    <a:pt x="331" y="4"/>
                  </a:lnTo>
                  <a:lnTo>
                    <a:pt x="333" y="1"/>
                  </a:lnTo>
                  <a:lnTo>
                    <a:pt x="335" y="4"/>
                  </a:lnTo>
                  <a:lnTo>
                    <a:pt x="335" y="79"/>
                  </a:lnTo>
                  <a:lnTo>
                    <a:pt x="418" y="79"/>
                  </a:lnTo>
                  <a:lnTo>
                    <a:pt x="418" y="2"/>
                  </a:lnTo>
                  <a:lnTo>
                    <a:pt x="420" y="0"/>
                  </a:lnTo>
                  <a:lnTo>
                    <a:pt x="422" y="2"/>
                  </a:lnTo>
                  <a:lnTo>
                    <a:pt x="422" y="79"/>
                  </a:lnTo>
                  <a:lnTo>
                    <a:pt x="503" y="79"/>
                  </a:lnTo>
                  <a:lnTo>
                    <a:pt x="503" y="2"/>
                  </a:lnTo>
                  <a:lnTo>
                    <a:pt x="505" y="0"/>
                  </a:lnTo>
                  <a:lnTo>
                    <a:pt x="507" y="2"/>
                  </a:lnTo>
                  <a:lnTo>
                    <a:pt x="507" y="79"/>
                  </a:lnTo>
                  <a:lnTo>
                    <a:pt x="588" y="79"/>
                  </a:lnTo>
                  <a:lnTo>
                    <a:pt x="588" y="2"/>
                  </a:lnTo>
                  <a:lnTo>
                    <a:pt x="590" y="0"/>
                  </a:lnTo>
                  <a:lnTo>
                    <a:pt x="592" y="2"/>
                  </a:lnTo>
                  <a:lnTo>
                    <a:pt x="592" y="79"/>
                  </a:lnTo>
                  <a:lnTo>
                    <a:pt x="666" y="79"/>
                  </a:lnTo>
                  <a:lnTo>
                    <a:pt x="666" y="2"/>
                  </a:lnTo>
                  <a:lnTo>
                    <a:pt x="669" y="0"/>
                  </a:lnTo>
                  <a:lnTo>
                    <a:pt x="671" y="2"/>
                  </a:lnTo>
                  <a:lnTo>
                    <a:pt x="671" y="79"/>
                  </a:lnTo>
                  <a:lnTo>
                    <a:pt x="751" y="79"/>
                  </a:lnTo>
                  <a:lnTo>
                    <a:pt x="751" y="2"/>
                  </a:lnTo>
                  <a:lnTo>
                    <a:pt x="754" y="0"/>
                  </a:lnTo>
                  <a:lnTo>
                    <a:pt x="756" y="2"/>
                  </a:lnTo>
                  <a:lnTo>
                    <a:pt x="756" y="79"/>
                  </a:lnTo>
                  <a:lnTo>
                    <a:pt x="843" y="79"/>
                  </a:lnTo>
                  <a:lnTo>
                    <a:pt x="845" y="82"/>
                  </a:lnTo>
                  <a:lnTo>
                    <a:pt x="843" y="84"/>
                  </a:lnTo>
                  <a:lnTo>
                    <a:pt x="756" y="84"/>
                  </a:lnTo>
                  <a:lnTo>
                    <a:pt x="756" y="164"/>
                  </a:lnTo>
                  <a:lnTo>
                    <a:pt x="843" y="164"/>
                  </a:lnTo>
                  <a:lnTo>
                    <a:pt x="845" y="167"/>
                  </a:lnTo>
                  <a:lnTo>
                    <a:pt x="843" y="169"/>
                  </a:lnTo>
                  <a:lnTo>
                    <a:pt x="756" y="169"/>
                  </a:lnTo>
                  <a:lnTo>
                    <a:pt x="756" y="247"/>
                  </a:lnTo>
                  <a:lnTo>
                    <a:pt x="843" y="247"/>
                  </a:lnTo>
                  <a:lnTo>
                    <a:pt x="845" y="250"/>
                  </a:lnTo>
                  <a:lnTo>
                    <a:pt x="843" y="252"/>
                  </a:lnTo>
                  <a:lnTo>
                    <a:pt x="756" y="252"/>
                  </a:lnTo>
                  <a:lnTo>
                    <a:pt x="756" y="332"/>
                  </a:lnTo>
                  <a:lnTo>
                    <a:pt x="843" y="332"/>
                  </a:lnTo>
                  <a:lnTo>
                    <a:pt x="845" y="334"/>
                  </a:lnTo>
                  <a:lnTo>
                    <a:pt x="843" y="337"/>
                  </a:lnTo>
                  <a:lnTo>
                    <a:pt x="756" y="337"/>
                  </a:lnTo>
                  <a:lnTo>
                    <a:pt x="756" y="419"/>
                  </a:lnTo>
                  <a:lnTo>
                    <a:pt x="845" y="419"/>
                  </a:lnTo>
                  <a:lnTo>
                    <a:pt x="848" y="421"/>
                  </a:lnTo>
                  <a:lnTo>
                    <a:pt x="845" y="424"/>
                  </a:lnTo>
                  <a:lnTo>
                    <a:pt x="756" y="424"/>
                  </a:lnTo>
                  <a:lnTo>
                    <a:pt x="756" y="504"/>
                  </a:lnTo>
                  <a:lnTo>
                    <a:pt x="845" y="504"/>
                  </a:lnTo>
                  <a:lnTo>
                    <a:pt x="848" y="506"/>
                  </a:lnTo>
                  <a:lnTo>
                    <a:pt x="845" y="509"/>
                  </a:lnTo>
                  <a:lnTo>
                    <a:pt x="756" y="509"/>
                  </a:lnTo>
                  <a:lnTo>
                    <a:pt x="756" y="589"/>
                  </a:lnTo>
                  <a:lnTo>
                    <a:pt x="845" y="589"/>
                  </a:lnTo>
                  <a:lnTo>
                    <a:pt x="848" y="591"/>
                  </a:lnTo>
                  <a:lnTo>
                    <a:pt x="845" y="594"/>
                  </a:lnTo>
                  <a:lnTo>
                    <a:pt x="756" y="594"/>
                  </a:lnTo>
                  <a:lnTo>
                    <a:pt x="756" y="667"/>
                  </a:lnTo>
                  <a:lnTo>
                    <a:pt x="754" y="670"/>
                  </a:lnTo>
                  <a:lnTo>
                    <a:pt x="751" y="667"/>
                  </a:lnTo>
                  <a:lnTo>
                    <a:pt x="751" y="594"/>
                  </a:lnTo>
                  <a:lnTo>
                    <a:pt x="671" y="594"/>
                  </a:lnTo>
                  <a:lnTo>
                    <a:pt x="671" y="667"/>
                  </a:lnTo>
                  <a:lnTo>
                    <a:pt x="669" y="670"/>
                  </a:lnTo>
                  <a:lnTo>
                    <a:pt x="666" y="667"/>
                  </a:lnTo>
                  <a:lnTo>
                    <a:pt x="666" y="594"/>
                  </a:lnTo>
                  <a:lnTo>
                    <a:pt x="592" y="594"/>
                  </a:lnTo>
                  <a:lnTo>
                    <a:pt x="592" y="667"/>
                  </a:lnTo>
                  <a:lnTo>
                    <a:pt x="590" y="670"/>
                  </a:lnTo>
                  <a:lnTo>
                    <a:pt x="588" y="667"/>
                  </a:lnTo>
                  <a:lnTo>
                    <a:pt x="588" y="594"/>
                  </a:lnTo>
                  <a:lnTo>
                    <a:pt x="507" y="594"/>
                  </a:lnTo>
                  <a:lnTo>
                    <a:pt x="507" y="667"/>
                  </a:lnTo>
                  <a:lnTo>
                    <a:pt x="505" y="670"/>
                  </a:lnTo>
                  <a:lnTo>
                    <a:pt x="503" y="667"/>
                  </a:lnTo>
                  <a:lnTo>
                    <a:pt x="503" y="594"/>
                  </a:lnTo>
                  <a:lnTo>
                    <a:pt x="422" y="594"/>
                  </a:lnTo>
                  <a:lnTo>
                    <a:pt x="422" y="667"/>
                  </a:lnTo>
                  <a:lnTo>
                    <a:pt x="420" y="670"/>
                  </a:lnTo>
                  <a:lnTo>
                    <a:pt x="418" y="667"/>
                  </a:lnTo>
                  <a:lnTo>
                    <a:pt x="418" y="594"/>
                  </a:lnTo>
                  <a:lnTo>
                    <a:pt x="335" y="594"/>
                  </a:lnTo>
                  <a:lnTo>
                    <a:pt x="335" y="669"/>
                  </a:lnTo>
                  <a:lnTo>
                    <a:pt x="333" y="671"/>
                  </a:lnTo>
                  <a:close/>
                </a:path>
              </a:pathLst>
            </a:custGeom>
            <a:solidFill>
              <a:srgbClr val="F5F6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 name="Google Shape;153;p5"/>
            <p:cNvSpPr/>
            <p:nvPr/>
          </p:nvSpPr>
          <p:spPr>
            <a:xfrm>
              <a:off x="7967604" y="2767450"/>
              <a:ext cx="1260713" cy="176099"/>
            </a:xfrm>
            <a:prstGeom prst="rect">
              <a:avLst/>
            </a:prstGeom>
            <a:solidFill>
              <a:srgbClr val="F8A6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5"/>
            <p:cNvSpPr/>
            <p:nvPr/>
          </p:nvSpPr>
          <p:spPr>
            <a:xfrm>
              <a:off x="8595960" y="2931544"/>
              <a:ext cx="112063" cy="76044"/>
            </a:xfrm>
            <a:custGeom>
              <a:avLst/>
              <a:gdLst/>
              <a:ahLst/>
              <a:cxnLst/>
              <a:rect l="l" t="t" r="r" b="b"/>
              <a:pathLst>
                <a:path w="70" h="49" extrusionOk="0">
                  <a:moveTo>
                    <a:pt x="0" y="49"/>
                  </a:moveTo>
                  <a:lnTo>
                    <a:pt x="0" y="0"/>
                  </a:lnTo>
                  <a:lnTo>
                    <a:pt x="70" y="0"/>
                  </a:lnTo>
                  <a:lnTo>
                    <a:pt x="0" y="49"/>
                  </a:lnTo>
                  <a:close/>
                </a:path>
              </a:pathLst>
            </a:custGeom>
            <a:solidFill>
              <a:srgbClr val="F8A6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55;p5"/>
            <p:cNvSpPr/>
            <p:nvPr/>
          </p:nvSpPr>
          <p:spPr>
            <a:xfrm>
              <a:off x="7383274" y="3403810"/>
              <a:ext cx="844478" cy="184104"/>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5"/>
            <p:cNvSpPr/>
            <p:nvPr/>
          </p:nvSpPr>
          <p:spPr>
            <a:xfrm>
              <a:off x="7479328" y="3675964"/>
              <a:ext cx="600339" cy="132076"/>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5"/>
            <p:cNvSpPr/>
            <p:nvPr/>
          </p:nvSpPr>
          <p:spPr>
            <a:xfrm>
              <a:off x="9844665" y="3175680"/>
              <a:ext cx="312176" cy="60035"/>
            </a:xfrm>
            <a:prstGeom prst="rect">
              <a:avLst/>
            </a:prstGeom>
            <a:solidFill>
              <a:srgbClr val="F8A6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5"/>
            <p:cNvSpPr/>
            <p:nvPr/>
          </p:nvSpPr>
          <p:spPr>
            <a:xfrm>
              <a:off x="9844665" y="3343775"/>
              <a:ext cx="316180" cy="56032"/>
            </a:xfrm>
            <a:prstGeom prst="rect">
              <a:avLst/>
            </a:prstGeom>
            <a:solidFill>
              <a:srgbClr val="F8A6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p5"/>
            <p:cNvSpPr/>
            <p:nvPr/>
          </p:nvSpPr>
          <p:spPr>
            <a:xfrm>
              <a:off x="9320359" y="3587553"/>
              <a:ext cx="316180" cy="72041"/>
            </a:xfrm>
            <a:prstGeom prst="rect">
              <a:avLst/>
            </a:prstGeom>
            <a:solidFill>
              <a:srgbClr val="FEE5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p5"/>
            <p:cNvSpPr/>
            <p:nvPr/>
          </p:nvSpPr>
          <p:spPr>
            <a:xfrm>
              <a:off x="7307233" y="4048172"/>
              <a:ext cx="392221" cy="188107"/>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5"/>
            <p:cNvSpPr/>
            <p:nvPr/>
          </p:nvSpPr>
          <p:spPr>
            <a:xfrm>
              <a:off x="7567378" y="4312321"/>
              <a:ext cx="704398" cy="232131"/>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5"/>
            <p:cNvSpPr/>
            <p:nvPr/>
          </p:nvSpPr>
          <p:spPr>
            <a:xfrm>
              <a:off x="7991618" y="3267733"/>
              <a:ext cx="1148650" cy="768434"/>
            </a:xfrm>
            <a:custGeom>
              <a:avLst/>
              <a:gdLst/>
              <a:ahLst/>
              <a:cxnLst/>
              <a:rect l="l" t="t" r="r" b="b"/>
              <a:pathLst>
                <a:path w="724" h="483" extrusionOk="0">
                  <a:moveTo>
                    <a:pt x="7" y="483"/>
                  </a:moveTo>
                  <a:lnTo>
                    <a:pt x="3" y="481"/>
                  </a:lnTo>
                  <a:cubicBezTo>
                    <a:pt x="1" y="479"/>
                    <a:pt x="0" y="476"/>
                    <a:pt x="3" y="473"/>
                  </a:cubicBezTo>
                  <a:lnTo>
                    <a:pt x="170" y="296"/>
                  </a:lnTo>
                  <a:cubicBezTo>
                    <a:pt x="172" y="294"/>
                    <a:pt x="176" y="294"/>
                    <a:pt x="178" y="296"/>
                  </a:cubicBezTo>
                  <a:lnTo>
                    <a:pt x="312" y="417"/>
                  </a:lnTo>
                  <a:lnTo>
                    <a:pt x="463" y="181"/>
                  </a:lnTo>
                  <a:cubicBezTo>
                    <a:pt x="464" y="179"/>
                    <a:pt x="466" y="178"/>
                    <a:pt x="469" y="178"/>
                  </a:cubicBezTo>
                  <a:lnTo>
                    <a:pt x="609" y="206"/>
                  </a:lnTo>
                  <a:lnTo>
                    <a:pt x="713" y="4"/>
                  </a:lnTo>
                  <a:cubicBezTo>
                    <a:pt x="714" y="1"/>
                    <a:pt x="718" y="0"/>
                    <a:pt x="720" y="2"/>
                  </a:cubicBezTo>
                  <a:cubicBezTo>
                    <a:pt x="723" y="3"/>
                    <a:pt x="724" y="6"/>
                    <a:pt x="723" y="9"/>
                  </a:cubicBezTo>
                  <a:lnTo>
                    <a:pt x="617" y="215"/>
                  </a:lnTo>
                  <a:cubicBezTo>
                    <a:pt x="616" y="217"/>
                    <a:pt x="613" y="218"/>
                    <a:pt x="611" y="217"/>
                  </a:cubicBezTo>
                  <a:lnTo>
                    <a:pt x="470" y="190"/>
                  </a:lnTo>
                  <a:lnTo>
                    <a:pt x="318" y="429"/>
                  </a:lnTo>
                  <a:cubicBezTo>
                    <a:pt x="317" y="430"/>
                    <a:pt x="316" y="431"/>
                    <a:pt x="314" y="431"/>
                  </a:cubicBezTo>
                  <a:cubicBezTo>
                    <a:pt x="312" y="432"/>
                    <a:pt x="311" y="431"/>
                    <a:pt x="310" y="430"/>
                  </a:cubicBezTo>
                  <a:lnTo>
                    <a:pt x="174" y="308"/>
                  </a:lnTo>
                  <a:lnTo>
                    <a:pt x="11" y="481"/>
                  </a:lnTo>
                  <a:lnTo>
                    <a:pt x="7" y="483"/>
                  </a:ln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 name="Google Shape;163;p5"/>
            <p:cNvSpPr/>
            <p:nvPr/>
          </p:nvSpPr>
          <p:spPr>
            <a:xfrm>
              <a:off x="7967604" y="3976132"/>
              <a:ext cx="84049" cy="8805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5"/>
            <p:cNvSpPr/>
            <p:nvPr/>
          </p:nvSpPr>
          <p:spPr>
            <a:xfrm>
              <a:off x="8223749" y="3707982"/>
              <a:ext cx="88050" cy="8805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5"/>
            <p:cNvSpPr/>
            <p:nvPr/>
          </p:nvSpPr>
          <p:spPr>
            <a:xfrm>
              <a:off x="8435870" y="3896087"/>
              <a:ext cx="84049" cy="84049"/>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5"/>
            <p:cNvSpPr/>
            <p:nvPr/>
          </p:nvSpPr>
          <p:spPr>
            <a:xfrm>
              <a:off x="8688011" y="3535883"/>
              <a:ext cx="88050" cy="8805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5"/>
            <p:cNvSpPr/>
            <p:nvPr/>
          </p:nvSpPr>
          <p:spPr>
            <a:xfrm>
              <a:off x="8928146" y="3563900"/>
              <a:ext cx="88050" cy="8805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5"/>
            <p:cNvSpPr/>
            <p:nvPr/>
          </p:nvSpPr>
          <p:spPr>
            <a:xfrm>
              <a:off x="9096241" y="3231712"/>
              <a:ext cx="84049" cy="8805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5"/>
            <p:cNvSpPr/>
            <p:nvPr/>
          </p:nvSpPr>
          <p:spPr>
            <a:xfrm>
              <a:off x="9364394" y="3031599"/>
              <a:ext cx="428243" cy="428243"/>
            </a:xfrm>
            <a:prstGeom prst="ellipse">
              <a:avLst/>
            </a:prstGeom>
            <a:solidFill>
              <a:srgbClr val="F285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5"/>
            <p:cNvSpPr/>
            <p:nvPr/>
          </p:nvSpPr>
          <p:spPr>
            <a:xfrm>
              <a:off x="9364394" y="3031599"/>
              <a:ext cx="392221" cy="428243"/>
            </a:xfrm>
            <a:custGeom>
              <a:avLst/>
              <a:gdLst/>
              <a:ahLst/>
              <a:cxnLst/>
              <a:rect l="l" t="t" r="r" b="b"/>
              <a:pathLst>
                <a:path w="247" h="270" extrusionOk="0">
                  <a:moveTo>
                    <a:pt x="189" y="11"/>
                  </a:moveTo>
                  <a:cubicBezTo>
                    <a:pt x="172" y="4"/>
                    <a:pt x="153" y="0"/>
                    <a:pt x="135" y="0"/>
                  </a:cubicBezTo>
                  <a:cubicBezTo>
                    <a:pt x="60" y="0"/>
                    <a:pt x="0" y="60"/>
                    <a:pt x="0" y="135"/>
                  </a:cubicBezTo>
                  <a:cubicBezTo>
                    <a:pt x="0" y="209"/>
                    <a:pt x="60" y="270"/>
                    <a:pt x="135" y="270"/>
                  </a:cubicBezTo>
                  <a:cubicBezTo>
                    <a:pt x="180" y="270"/>
                    <a:pt x="222" y="247"/>
                    <a:pt x="247" y="209"/>
                  </a:cubicBezTo>
                  <a:lnTo>
                    <a:pt x="135" y="135"/>
                  </a:lnTo>
                  <a:lnTo>
                    <a:pt x="189" y="11"/>
                  </a:lnTo>
                  <a:close/>
                </a:path>
              </a:pathLst>
            </a:custGeom>
            <a:solidFill>
              <a:srgbClr val="F9B5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5"/>
            <p:cNvSpPr/>
            <p:nvPr/>
          </p:nvSpPr>
          <p:spPr>
            <a:xfrm>
              <a:off x="9364394" y="3031599"/>
              <a:ext cx="300171" cy="428243"/>
            </a:xfrm>
            <a:custGeom>
              <a:avLst/>
              <a:gdLst/>
              <a:ahLst/>
              <a:cxnLst/>
              <a:rect l="l" t="t" r="r" b="b"/>
              <a:pathLst>
                <a:path w="189" h="270" extrusionOk="0">
                  <a:moveTo>
                    <a:pt x="189" y="11"/>
                  </a:moveTo>
                  <a:cubicBezTo>
                    <a:pt x="172" y="4"/>
                    <a:pt x="153" y="0"/>
                    <a:pt x="135" y="0"/>
                  </a:cubicBezTo>
                  <a:cubicBezTo>
                    <a:pt x="60" y="0"/>
                    <a:pt x="0" y="60"/>
                    <a:pt x="0" y="135"/>
                  </a:cubicBezTo>
                  <a:cubicBezTo>
                    <a:pt x="0" y="209"/>
                    <a:pt x="60" y="270"/>
                    <a:pt x="135" y="270"/>
                  </a:cubicBezTo>
                  <a:cubicBezTo>
                    <a:pt x="150" y="270"/>
                    <a:pt x="164" y="267"/>
                    <a:pt x="179" y="262"/>
                  </a:cubicBezTo>
                  <a:lnTo>
                    <a:pt x="135" y="135"/>
                  </a:lnTo>
                  <a:lnTo>
                    <a:pt x="189" y="11"/>
                  </a:lnTo>
                  <a:close/>
                </a:path>
              </a:pathLst>
            </a:custGeom>
            <a:solidFill>
              <a:srgbClr val="FCE1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2" name="Google Shape;172;p5"/>
          <p:cNvSpPr txBox="1"/>
          <p:nvPr/>
        </p:nvSpPr>
        <p:spPr>
          <a:xfrm>
            <a:off x="496300" y="5094290"/>
            <a:ext cx="3180000" cy="12774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solidFill>
                  <a:schemeClr val="lt1"/>
                </a:solidFill>
                <a:latin typeface="Calibri"/>
                <a:ea typeface="Calibri"/>
                <a:cs typeface="Calibri"/>
                <a:sym typeface="Calibri"/>
              </a:rPr>
              <a:t>OR-568 (Prof Vadim Sokolov)</a:t>
            </a:r>
            <a:endParaRPr>
              <a:solidFill>
                <a:schemeClr val="lt1"/>
              </a:solidFill>
              <a:latin typeface="Calibri"/>
              <a:ea typeface="Calibri"/>
              <a:cs typeface="Calibri"/>
              <a:sym typeface="Calibri"/>
            </a:endParaRPr>
          </a:p>
          <a:p>
            <a:pPr marL="0" marR="0" lvl="0" indent="0" algn="l" rtl="0">
              <a:lnSpc>
                <a:spcPct val="150000"/>
              </a:lnSpc>
              <a:spcBef>
                <a:spcPts val="0"/>
              </a:spcBef>
              <a:spcAft>
                <a:spcPts val="0"/>
              </a:spcAft>
              <a:buNone/>
            </a:pPr>
            <a:r>
              <a:rPr lang="en-US">
                <a:solidFill>
                  <a:schemeClr val="lt1"/>
                </a:solidFill>
                <a:latin typeface="Calibri"/>
                <a:ea typeface="Calibri"/>
                <a:cs typeface="Calibri"/>
                <a:sym typeface="Calibri"/>
              </a:rPr>
              <a:t>Chanyoung Park</a:t>
            </a:r>
            <a:endParaRPr>
              <a:solidFill>
                <a:schemeClr val="lt1"/>
              </a:solidFill>
              <a:latin typeface="Calibri"/>
              <a:ea typeface="Calibri"/>
              <a:cs typeface="Calibri"/>
              <a:sym typeface="Calibri"/>
            </a:endParaRPr>
          </a:p>
          <a:p>
            <a:pPr marL="0" marR="0" lvl="0" indent="0" algn="l" rtl="0">
              <a:lnSpc>
                <a:spcPct val="150000"/>
              </a:lnSpc>
              <a:spcBef>
                <a:spcPts val="0"/>
              </a:spcBef>
              <a:spcAft>
                <a:spcPts val="0"/>
              </a:spcAft>
              <a:buNone/>
            </a:pPr>
            <a:r>
              <a:rPr lang="en-US">
                <a:solidFill>
                  <a:schemeClr val="lt1"/>
                </a:solidFill>
                <a:latin typeface="Calibri"/>
                <a:ea typeface="Calibri"/>
                <a:cs typeface="Calibri"/>
                <a:sym typeface="Calibri"/>
              </a:rPr>
              <a:t>Hussain Alsharif</a:t>
            </a:r>
            <a:endParaRPr>
              <a:solidFill>
                <a:schemeClr val="lt1"/>
              </a:solidFill>
              <a:latin typeface="Calibri"/>
              <a:ea typeface="Calibri"/>
              <a:cs typeface="Calibri"/>
              <a:sym typeface="Calibri"/>
            </a:endParaRPr>
          </a:p>
          <a:p>
            <a:pPr marL="0" marR="0" lvl="0" indent="0" algn="l" rtl="0">
              <a:lnSpc>
                <a:spcPct val="150000"/>
              </a:lnSpc>
              <a:spcBef>
                <a:spcPts val="0"/>
              </a:spcBef>
              <a:spcAft>
                <a:spcPts val="0"/>
              </a:spcAft>
              <a:buNone/>
            </a:pPr>
            <a:r>
              <a:rPr lang="en-US">
                <a:solidFill>
                  <a:schemeClr val="lt1"/>
                </a:solidFill>
                <a:latin typeface="Calibri"/>
                <a:ea typeface="Calibri"/>
                <a:cs typeface="Calibri"/>
                <a:sym typeface="Calibri"/>
              </a:rPr>
              <a:t>Oluwasegun Adegoke</a:t>
            </a:r>
            <a:endParaRPr>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14"/>
          <p:cNvSpPr txBox="1"/>
          <p:nvPr/>
        </p:nvSpPr>
        <p:spPr>
          <a:xfrm>
            <a:off x="608814" y="597878"/>
            <a:ext cx="67338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2"/>
                </a:solidFill>
                <a:latin typeface="Montserrat SemiBold"/>
                <a:ea typeface="Montserrat SemiBold"/>
                <a:cs typeface="Montserrat SemiBold"/>
                <a:sym typeface="Montserrat SemiBold"/>
              </a:rPr>
              <a:t>Boosting Model</a:t>
            </a:r>
            <a:endParaRPr sz="3600">
              <a:solidFill>
                <a:schemeClr val="dk2"/>
              </a:solidFill>
              <a:latin typeface="Montserrat SemiBold"/>
              <a:ea typeface="Montserrat SemiBold"/>
              <a:cs typeface="Montserrat SemiBold"/>
              <a:sym typeface="Montserrat SemiBold"/>
            </a:endParaRPr>
          </a:p>
        </p:txBody>
      </p:sp>
      <p:sp>
        <p:nvSpPr>
          <p:cNvPr id="529" name="Google Shape;529;p14"/>
          <p:cNvSpPr txBox="1"/>
          <p:nvPr/>
        </p:nvSpPr>
        <p:spPr>
          <a:xfrm>
            <a:off x="302400" y="1383275"/>
            <a:ext cx="4370700" cy="53874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b="1">
                <a:solidFill>
                  <a:schemeClr val="dk1"/>
                </a:solidFill>
              </a:rPr>
              <a:t>Model Type</a:t>
            </a:r>
            <a:r>
              <a:rPr lang="en-US" sz="1100">
                <a:solidFill>
                  <a:schemeClr val="dk1"/>
                </a:solidFill>
              </a:rPr>
              <a:t>: Gradient Boosting Machine (GBM)</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rPr>
              <a:t>Key Model Parameters:</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Number of Trees: 900</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Interaction Depth: 5</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Learning Rate (Shrinkage): 0.01</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Cross-Validation Folds: 10</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Minimum Observations per Node: 8</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rPr>
              <a:t>Performance Metrics:</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Model Accuracy: 55.75%</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Kappa Score: 0.4007 (Indicates Moderate Predictive Power)</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Mean Absolute Error (MAE): </a:t>
            </a:r>
            <a:r>
              <a:rPr lang="en-US" sz="1100">
                <a:solidFill>
                  <a:schemeClr val="dk1"/>
                </a:solidFill>
                <a:latin typeface="Calibri"/>
                <a:ea typeface="Calibri"/>
                <a:cs typeface="Calibri"/>
                <a:sym typeface="Calibri"/>
              </a:rPr>
              <a:t>0.795233</a:t>
            </a:r>
            <a:endParaRPr sz="13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Root Mean Squared Error:</a:t>
            </a:r>
            <a:r>
              <a:rPr lang="en-US" sz="1100">
                <a:solidFill>
                  <a:schemeClr val="dk1"/>
                </a:solidFill>
                <a:latin typeface="Calibri"/>
                <a:ea typeface="Calibri"/>
                <a:cs typeface="Calibri"/>
                <a:sym typeface="Calibri"/>
              </a:rPr>
              <a:t> 1.292113</a:t>
            </a:r>
            <a:endParaRPr sz="13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1100" b="1">
                <a:solidFill>
                  <a:schemeClr val="dk1"/>
                </a:solidFill>
              </a:rPr>
              <a:t>Feature Importance: </a:t>
            </a:r>
            <a:r>
              <a:rPr lang="en-US" sz="1100">
                <a:solidFill>
                  <a:schemeClr val="dk1"/>
                </a:solidFill>
              </a:rPr>
              <a:t>Top Influential Features: 'goal_per_game', 'shots', 'appearances'</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rPr>
              <a:t>Model Highlights:</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Successfully predicted Mohamed Salah as the top goal scorer.</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Demonstrates the model's effectiveness in identifying key players’ performance.</a:t>
            </a:r>
            <a:endParaRPr sz="1000">
              <a:solidFill>
                <a:schemeClr val="lt1"/>
              </a:solidFill>
              <a:latin typeface="Calibri"/>
              <a:ea typeface="Calibri"/>
              <a:cs typeface="Calibri"/>
              <a:sym typeface="Calibri"/>
            </a:endParaRPr>
          </a:p>
        </p:txBody>
      </p:sp>
      <p:pic>
        <p:nvPicPr>
          <p:cNvPr id="530" name="Google Shape;530;p14"/>
          <p:cNvPicPr preferRelativeResize="0"/>
          <p:nvPr/>
        </p:nvPicPr>
        <p:blipFill>
          <a:blip r:embed="rId3">
            <a:alphaModFix/>
          </a:blip>
          <a:stretch>
            <a:fillRect/>
          </a:stretch>
        </p:blipFill>
        <p:spPr>
          <a:xfrm>
            <a:off x="4825500" y="1396778"/>
            <a:ext cx="6781644" cy="53088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15"/>
          <p:cNvSpPr/>
          <p:nvPr/>
        </p:nvSpPr>
        <p:spPr>
          <a:xfrm>
            <a:off x="0" y="5675326"/>
            <a:ext cx="12192000" cy="1182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7" name="Google Shape;537;p15"/>
          <p:cNvSpPr txBox="1"/>
          <p:nvPr/>
        </p:nvSpPr>
        <p:spPr>
          <a:xfrm>
            <a:off x="608814" y="597878"/>
            <a:ext cx="67338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2"/>
                </a:solidFill>
                <a:latin typeface="Montserrat SemiBold"/>
                <a:ea typeface="Montserrat SemiBold"/>
                <a:cs typeface="Montserrat SemiBold"/>
                <a:sym typeface="Montserrat SemiBold"/>
              </a:rPr>
              <a:t>Deep Learning</a:t>
            </a:r>
            <a:endParaRPr sz="3600">
              <a:solidFill>
                <a:schemeClr val="dk2"/>
              </a:solidFill>
              <a:latin typeface="Montserrat SemiBold"/>
              <a:ea typeface="Montserrat SemiBold"/>
              <a:cs typeface="Montserrat SemiBold"/>
              <a:sym typeface="Montserrat SemiBold"/>
            </a:endParaRPr>
          </a:p>
        </p:txBody>
      </p:sp>
      <p:sp>
        <p:nvSpPr>
          <p:cNvPr id="538" name="Google Shape;538;p15"/>
          <p:cNvSpPr txBox="1"/>
          <p:nvPr/>
        </p:nvSpPr>
        <p:spPr>
          <a:xfrm>
            <a:off x="926675" y="5828575"/>
            <a:ext cx="11132400" cy="11382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None/>
            </a:pPr>
            <a:r>
              <a:rPr lang="en-US" sz="1100" b="1">
                <a:solidFill>
                  <a:schemeClr val="dk1"/>
                </a:solidFill>
              </a:rPr>
              <a:t>Key Insights:</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The model successfully predicted Mohamed Salah as the top goal scorer.</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Prediction closely aligns with actual goal scores, indicating high model accuracy.</a:t>
            </a:r>
            <a:endParaRPr sz="1500">
              <a:solidFill>
                <a:schemeClr val="lt1"/>
              </a:solidFill>
              <a:latin typeface="Calibri"/>
              <a:ea typeface="Calibri"/>
              <a:cs typeface="Calibri"/>
              <a:sym typeface="Calibri"/>
            </a:endParaRPr>
          </a:p>
          <a:p>
            <a:pPr marL="0" marR="0" lvl="0" indent="0" algn="l" rtl="0">
              <a:lnSpc>
                <a:spcPct val="150000"/>
              </a:lnSpc>
              <a:spcBef>
                <a:spcPts val="1200"/>
              </a:spcBef>
              <a:spcAft>
                <a:spcPts val="0"/>
              </a:spcAft>
              <a:buNone/>
            </a:pPr>
            <a:endParaRPr sz="1000">
              <a:solidFill>
                <a:schemeClr val="lt1"/>
              </a:solidFill>
              <a:latin typeface="Calibri"/>
              <a:ea typeface="Calibri"/>
              <a:cs typeface="Calibri"/>
              <a:sym typeface="Calibri"/>
            </a:endParaRPr>
          </a:p>
        </p:txBody>
      </p:sp>
      <p:sp>
        <p:nvSpPr>
          <p:cNvPr id="539" name="Google Shape;539;p15"/>
          <p:cNvSpPr txBox="1"/>
          <p:nvPr/>
        </p:nvSpPr>
        <p:spPr>
          <a:xfrm>
            <a:off x="238125" y="1319625"/>
            <a:ext cx="4395300" cy="4044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rPr>
              <a:t>Model Architecture:</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Type: Sequential Neural Network</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Layers:</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a:solidFill>
                  <a:schemeClr val="dk1"/>
                </a:solidFill>
              </a:rPr>
              <a:t>Dense Layer: 256 neurons, activation='relu'</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a:solidFill>
                  <a:schemeClr val="dk1"/>
                </a:solidFill>
              </a:rPr>
              <a:t>Dense Layer: 128 neurons, activation='relu'</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a:solidFill>
                  <a:schemeClr val="dk1"/>
                </a:solidFill>
              </a:rPr>
              <a:t>Dense Layer: 64 neurons, activation='relu'</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a:solidFill>
                  <a:schemeClr val="dk1"/>
                </a:solidFill>
              </a:rPr>
              <a:t>Dense Layer: 32 neurons, activation='relu'</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a:solidFill>
                  <a:schemeClr val="dk1"/>
                </a:solidFill>
              </a:rPr>
              <a:t>Output Layer: 1 neuron</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Optimizer: 'adam'</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Loss Function: 'mean_squared_error'</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Performance Metrics: 'mean_absolute_error'</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rPr>
              <a:t>Training and Validation:</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Epochs: 12</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rPr>
              <a:t>Model Performance:</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Test Loss: </a:t>
            </a:r>
            <a:r>
              <a:rPr lang="en-US" sz="1100">
                <a:solidFill>
                  <a:schemeClr val="dk1"/>
                </a:solidFill>
                <a:latin typeface="Calibri"/>
                <a:ea typeface="Calibri"/>
                <a:cs typeface="Calibri"/>
                <a:sym typeface="Calibri"/>
              </a:rPr>
              <a:t>2.0596</a:t>
            </a:r>
            <a:endParaRPr sz="15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Test Mean Absolute Error:</a:t>
            </a:r>
            <a:r>
              <a:rPr lang="en-US" sz="1100">
                <a:solidFill>
                  <a:schemeClr val="dk1"/>
                </a:solidFill>
                <a:latin typeface="Calibri"/>
                <a:ea typeface="Calibri"/>
                <a:cs typeface="Calibri"/>
                <a:sym typeface="Calibri"/>
              </a:rPr>
              <a:t> 0.7455</a:t>
            </a:r>
            <a:endParaRPr sz="1100">
              <a:solidFill>
                <a:schemeClr val="dk1"/>
              </a:solidFill>
              <a:latin typeface="Calibri"/>
              <a:ea typeface="Calibri"/>
              <a:cs typeface="Calibri"/>
              <a:sym typeface="Calibri"/>
            </a:endParaRPr>
          </a:p>
        </p:txBody>
      </p:sp>
      <p:pic>
        <p:nvPicPr>
          <p:cNvPr id="540" name="Google Shape;540;p15"/>
          <p:cNvPicPr preferRelativeResize="0"/>
          <p:nvPr/>
        </p:nvPicPr>
        <p:blipFill>
          <a:blip r:embed="rId3">
            <a:alphaModFix/>
          </a:blip>
          <a:stretch>
            <a:fillRect/>
          </a:stretch>
        </p:blipFill>
        <p:spPr>
          <a:xfrm>
            <a:off x="4347875" y="1319625"/>
            <a:ext cx="7711201" cy="4224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16"/>
          <p:cNvSpPr/>
          <p:nvPr/>
        </p:nvSpPr>
        <p:spPr>
          <a:xfrm>
            <a:off x="1733550" y="1468451"/>
            <a:ext cx="10281900" cy="4893000"/>
          </a:xfrm>
          <a:prstGeom prst="roundRect">
            <a:avLst>
              <a:gd name="adj" fmla="val 5456"/>
            </a:avLst>
          </a:prstGeom>
          <a:solidFill>
            <a:schemeClr val="lt1"/>
          </a:solidFill>
          <a:ln w="19050" cap="flat" cmpd="sng">
            <a:solidFill>
              <a:srgbClr val="B9C7FB"/>
            </a:solidFill>
            <a:prstDash val="solid"/>
            <a:miter lim="800000"/>
            <a:headEnd type="none" w="sm" len="sm"/>
            <a:tailEnd type="none" w="sm" len="sm"/>
          </a:ln>
          <a:effectLst>
            <a:outerShdw blurRad="50800" dist="38100" dir="5400000" algn="t" rotWithShape="0">
              <a:schemeClr val="dk2">
                <a:alpha val="14901"/>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Montserrat SemiBold"/>
              <a:ea typeface="Montserrat SemiBold"/>
              <a:cs typeface="Montserrat SemiBold"/>
              <a:sym typeface="Montserrat SemiBold"/>
            </a:endParaRPr>
          </a:p>
        </p:txBody>
      </p:sp>
      <p:grpSp>
        <p:nvGrpSpPr>
          <p:cNvPr id="546" name="Google Shape;546;p16"/>
          <p:cNvGrpSpPr/>
          <p:nvPr/>
        </p:nvGrpSpPr>
        <p:grpSpPr>
          <a:xfrm>
            <a:off x="23628" y="2629333"/>
            <a:ext cx="4798458" cy="4228561"/>
            <a:chOff x="254635" y="1648428"/>
            <a:chExt cx="5414034" cy="4114987"/>
          </a:xfrm>
        </p:grpSpPr>
        <p:sp>
          <p:nvSpPr>
            <p:cNvPr id="547" name="Google Shape;547;p16"/>
            <p:cNvSpPr/>
            <p:nvPr/>
          </p:nvSpPr>
          <p:spPr>
            <a:xfrm>
              <a:off x="4062230" y="4020258"/>
              <a:ext cx="1141598" cy="881833"/>
            </a:xfrm>
            <a:custGeom>
              <a:avLst/>
              <a:gdLst/>
              <a:ahLst/>
              <a:cxnLst/>
              <a:rect l="l" t="t" r="r" b="b"/>
              <a:pathLst>
                <a:path w="2773" h="2133" extrusionOk="0">
                  <a:moveTo>
                    <a:pt x="2294" y="420"/>
                  </a:moveTo>
                  <a:cubicBezTo>
                    <a:pt x="2534" y="580"/>
                    <a:pt x="2691" y="1013"/>
                    <a:pt x="2773" y="1292"/>
                  </a:cubicBezTo>
                  <a:cubicBezTo>
                    <a:pt x="2476" y="1628"/>
                    <a:pt x="1942" y="1998"/>
                    <a:pt x="1575" y="2133"/>
                  </a:cubicBezTo>
                  <a:cubicBezTo>
                    <a:pt x="1575" y="2133"/>
                    <a:pt x="1224" y="741"/>
                    <a:pt x="0" y="772"/>
                  </a:cubicBezTo>
                  <a:lnTo>
                    <a:pt x="221" y="43"/>
                  </a:lnTo>
                  <a:cubicBezTo>
                    <a:pt x="929" y="0"/>
                    <a:pt x="1698" y="72"/>
                    <a:pt x="2294" y="42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 name="Google Shape;548;p16"/>
            <p:cNvSpPr/>
            <p:nvPr/>
          </p:nvSpPr>
          <p:spPr>
            <a:xfrm>
              <a:off x="1847398" y="2078862"/>
              <a:ext cx="1449211" cy="1196284"/>
            </a:xfrm>
            <a:custGeom>
              <a:avLst/>
              <a:gdLst/>
              <a:ahLst/>
              <a:cxnLst/>
              <a:rect l="l" t="t" r="r" b="b"/>
              <a:pathLst>
                <a:path w="3509" h="2894" extrusionOk="0">
                  <a:moveTo>
                    <a:pt x="350" y="2099"/>
                  </a:moveTo>
                  <a:cubicBezTo>
                    <a:pt x="610" y="2734"/>
                    <a:pt x="1421" y="2894"/>
                    <a:pt x="2222" y="2647"/>
                  </a:cubicBezTo>
                  <a:cubicBezTo>
                    <a:pt x="3023" y="2401"/>
                    <a:pt x="3509" y="1669"/>
                    <a:pt x="3307" y="1013"/>
                  </a:cubicBezTo>
                  <a:cubicBezTo>
                    <a:pt x="3106" y="357"/>
                    <a:pt x="2503" y="0"/>
                    <a:pt x="1675" y="133"/>
                  </a:cubicBezTo>
                  <a:cubicBezTo>
                    <a:pt x="1181" y="213"/>
                    <a:pt x="970" y="500"/>
                    <a:pt x="838" y="633"/>
                  </a:cubicBezTo>
                  <a:cubicBezTo>
                    <a:pt x="0" y="1040"/>
                    <a:pt x="253" y="1861"/>
                    <a:pt x="350" y="2099"/>
                  </a:cubicBezTo>
                </a:path>
              </a:pathLst>
            </a:custGeom>
            <a:solidFill>
              <a:srgbClr val="28292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 name="Google Shape;549;p16"/>
            <p:cNvSpPr/>
            <p:nvPr/>
          </p:nvSpPr>
          <p:spPr>
            <a:xfrm>
              <a:off x="254635" y="2851321"/>
              <a:ext cx="5414034" cy="2905260"/>
            </a:xfrm>
            <a:custGeom>
              <a:avLst/>
              <a:gdLst/>
              <a:ahLst/>
              <a:cxnLst/>
              <a:rect l="l" t="t" r="r" b="b"/>
              <a:pathLst>
                <a:path w="13133" h="7039" extrusionOk="0">
                  <a:moveTo>
                    <a:pt x="1132" y="7039"/>
                  </a:moveTo>
                  <a:lnTo>
                    <a:pt x="7402" y="7039"/>
                  </a:lnTo>
                  <a:lnTo>
                    <a:pt x="8600" y="2710"/>
                  </a:lnTo>
                  <a:lnTo>
                    <a:pt x="9543" y="2593"/>
                  </a:lnTo>
                  <a:lnTo>
                    <a:pt x="9458" y="2874"/>
                  </a:lnTo>
                  <a:cubicBezTo>
                    <a:pt x="10166" y="2831"/>
                    <a:pt x="10877" y="3102"/>
                    <a:pt x="11473" y="3450"/>
                  </a:cubicBezTo>
                  <a:cubicBezTo>
                    <a:pt x="11713" y="3610"/>
                    <a:pt x="11928" y="3844"/>
                    <a:pt x="12010" y="4122"/>
                  </a:cubicBezTo>
                  <a:cubicBezTo>
                    <a:pt x="12852" y="3167"/>
                    <a:pt x="13133" y="1609"/>
                    <a:pt x="11256" y="636"/>
                  </a:cubicBezTo>
                  <a:cubicBezTo>
                    <a:pt x="10322" y="153"/>
                    <a:pt x="9398" y="0"/>
                    <a:pt x="8601" y="0"/>
                  </a:cubicBezTo>
                  <a:cubicBezTo>
                    <a:pt x="7758" y="0"/>
                    <a:pt x="7059" y="171"/>
                    <a:pt x="6646" y="303"/>
                  </a:cubicBezTo>
                  <a:cubicBezTo>
                    <a:pt x="6387" y="385"/>
                    <a:pt x="6240" y="453"/>
                    <a:pt x="6240" y="453"/>
                  </a:cubicBezTo>
                  <a:cubicBezTo>
                    <a:pt x="6240" y="453"/>
                    <a:pt x="5598" y="368"/>
                    <a:pt x="4727" y="437"/>
                  </a:cubicBezTo>
                  <a:cubicBezTo>
                    <a:pt x="3855" y="506"/>
                    <a:pt x="2753" y="728"/>
                    <a:pt x="1835" y="1340"/>
                  </a:cubicBezTo>
                  <a:cubicBezTo>
                    <a:pt x="0" y="2563"/>
                    <a:pt x="1132" y="7039"/>
                    <a:pt x="1132" y="703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 name="Google Shape;550;p16"/>
            <p:cNvSpPr/>
            <p:nvPr/>
          </p:nvSpPr>
          <p:spPr>
            <a:xfrm>
              <a:off x="2196031" y="2974367"/>
              <a:ext cx="820308" cy="546872"/>
            </a:xfrm>
            <a:custGeom>
              <a:avLst/>
              <a:gdLst/>
              <a:ahLst/>
              <a:cxnLst/>
              <a:rect l="l" t="t" r="r" b="b"/>
              <a:pathLst>
                <a:path w="1988" h="1312" extrusionOk="0">
                  <a:moveTo>
                    <a:pt x="0" y="318"/>
                  </a:moveTo>
                  <a:cubicBezTo>
                    <a:pt x="0" y="867"/>
                    <a:pt x="446" y="1312"/>
                    <a:pt x="995" y="1312"/>
                  </a:cubicBezTo>
                  <a:cubicBezTo>
                    <a:pt x="1544" y="1312"/>
                    <a:pt x="1988" y="867"/>
                    <a:pt x="1988" y="318"/>
                  </a:cubicBezTo>
                  <a:cubicBezTo>
                    <a:pt x="1988" y="206"/>
                    <a:pt x="1970" y="100"/>
                    <a:pt x="1936" y="0"/>
                  </a:cubicBezTo>
                  <a:cubicBezTo>
                    <a:pt x="1677" y="82"/>
                    <a:pt x="1530" y="150"/>
                    <a:pt x="1530" y="150"/>
                  </a:cubicBezTo>
                  <a:cubicBezTo>
                    <a:pt x="1530" y="150"/>
                    <a:pt x="888" y="65"/>
                    <a:pt x="17" y="134"/>
                  </a:cubicBezTo>
                  <a:cubicBezTo>
                    <a:pt x="6" y="194"/>
                    <a:pt x="0" y="255"/>
                    <a:pt x="0" y="318"/>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 name="Google Shape;551;p16"/>
            <p:cNvSpPr/>
            <p:nvPr/>
          </p:nvSpPr>
          <p:spPr>
            <a:xfrm>
              <a:off x="1498769" y="4341548"/>
              <a:ext cx="82031" cy="1421867"/>
            </a:xfrm>
            <a:custGeom>
              <a:avLst/>
              <a:gdLst/>
              <a:ahLst/>
              <a:cxnLst/>
              <a:rect l="l" t="t" r="r" b="b"/>
              <a:pathLst>
                <a:path w="188" h="3465" extrusionOk="0">
                  <a:moveTo>
                    <a:pt x="158" y="3465"/>
                  </a:moveTo>
                  <a:lnTo>
                    <a:pt x="159" y="3465"/>
                  </a:lnTo>
                  <a:cubicBezTo>
                    <a:pt x="175" y="3464"/>
                    <a:pt x="188" y="3451"/>
                    <a:pt x="187" y="3434"/>
                  </a:cubicBezTo>
                  <a:lnTo>
                    <a:pt x="59" y="29"/>
                  </a:lnTo>
                  <a:cubicBezTo>
                    <a:pt x="59" y="13"/>
                    <a:pt x="46" y="0"/>
                    <a:pt x="29" y="1"/>
                  </a:cubicBezTo>
                  <a:cubicBezTo>
                    <a:pt x="12" y="2"/>
                    <a:pt x="0" y="15"/>
                    <a:pt x="0" y="32"/>
                  </a:cubicBezTo>
                  <a:lnTo>
                    <a:pt x="128" y="3437"/>
                  </a:lnTo>
                  <a:cubicBezTo>
                    <a:pt x="129" y="3452"/>
                    <a:pt x="142" y="3465"/>
                    <a:pt x="158" y="3465"/>
                  </a:cubicBezTo>
                </a:path>
              </a:pathLst>
            </a:custGeom>
            <a:solidFill>
              <a:srgbClr val="63B9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 name="Google Shape;552;p16"/>
            <p:cNvSpPr/>
            <p:nvPr/>
          </p:nvSpPr>
          <p:spPr>
            <a:xfrm>
              <a:off x="2141343" y="2283940"/>
              <a:ext cx="1168942" cy="1066401"/>
            </a:xfrm>
            <a:custGeom>
              <a:avLst/>
              <a:gdLst/>
              <a:ahLst/>
              <a:cxnLst/>
              <a:rect l="l" t="t" r="r" b="b"/>
              <a:pathLst>
                <a:path w="2838" h="2593" extrusionOk="0">
                  <a:moveTo>
                    <a:pt x="321" y="1996"/>
                  </a:moveTo>
                  <a:cubicBezTo>
                    <a:pt x="641" y="2501"/>
                    <a:pt x="1476" y="2593"/>
                    <a:pt x="2082" y="2208"/>
                  </a:cubicBezTo>
                  <a:cubicBezTo>
                    <a:pt x="2689" y="1824"/>
                    <a:pt x="2838" y="1109"/>
                    <a:pt x="2518" y="603"/>
                  </a:cubicBezTo>
                  <a:cubicBezTo>
                    <a:pt x="2198" y="98"/>
                    <a:pt x="1446" y="0"/>
                    <a:pt x="839" y="384"/>
                  </a:cubicBezTo>
                  <a:cubicBezTo>
                    <a:pt x="233" y="768"/>
                    <a:pt x="0" y="1490"/>
                    <a:pt x="321" y="1996"/>
                  </a:cubicBezTo>
                </a:path>
              </a:pathLst>
            </a:custGeom>
            <a:solidFill>
              <a:srgbClr val="F35C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 name="Google Shape;553;p16"/>
            <p:cNvSpPr/>
            <p:nvPr/>
          </p:nvSpPr>
          <p:spPr>
            <a:xfrm>
              <a:off x="2141343" y="2283940"/>
              <a:ext cx="1168942" cy="1066401"/>
            </a:xfrm>
            <a:custGeom>
              <a:avLst/>
              <a:gdLst/>
              <a:ahLst/>
              <a:cxnLst/>
              <a:rect l="l" t="t" r="r" b="b"/>
              <a:pathLst>
                <a:path w="2838" h="2593" extrusionOk="0">
                  <a:moveTo>
                    <a:pt x="321" y="1996"/>
                  </a:moveTo>
                  <a:cubicBezTo>
                    <a:pt x="641" y="2501"/>
                    <a:pt x="1476" y="2593"/>
                    <a:pt x="2082" y="2208"/>
                  </a:cubicBezTo>
                  <a:cubicBezTo>
                    <a:pt x="2689" y="1824"/>
                    <a:pt x="2838" y="1109"/>
                    <a:pt x="2518" y="603"/>
                  </a:cubicBezTo>
                  <a:cubicBezTo>
                    <a:pt x="2198" y="98"/>
                    <a:pt x="1446" y="0"/>
                    <a:pt x="839" y="384"/>
                  </a:cubicBezTo>
                  <a:cubicBezTo>
                    <a:pt x="233" y="768"/>
                    <a:pt x="0" y="1490"/>
                    <a:pt x="321" y="1996"/>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 name="Google Shape;554;p16"/>
            <p:cNvSpPr/>
            <p:nvPr/>
          </p:nvSpPr>
          <p:spPr>
            <a:xfrm>
              <a:off x="2947980" y="2536870"/>
              <a:ext cx="184571" cy="102540"/>
            </a:xfrm>
            <a:custGeom>
              <a:avLst/>
              <a:gdLst/>
              <a:ahLst/>
              <a:cxnLst/>
              <a:rect l="l" t="t" r="r" b="b"/>
              <a:pathLst>
                <a:path w="447" h="263" extrusionOk="0">
                  <a:moveTo>
                    <a:pt x="33" y="263"/>
                  </a:moveTo>
                  <a:cubicBezTo>
                    <a:pt x="41" y="263"/>
                    <a:pt x="50" y="259"/>
                    <a:pt x="56" y="252"/>
                  </a:cubicBezTo>
                  <a:cubicBezTo>
                    <a:pt x="150" y="134"/>
                    <a:pt x="251" y="104"/>
                    <a:pt x="421" y="61"/>
                  </a:cubicBezTo>
                  <a:cubicBezTo>
                    <a:pt x="437" y="57"/>
                    <a:pt x="447" y="41"/>
                    <a:pt x="443" y="25"/>
                  </a:cubicBezTo>
                  <a:cubicBezTo>
                    <a:pt x="439" y="9"/>
                    <a:pt x="423" y="0"/>
                    <a:pt x="407" y="4"/>
                  </a:cubicBezTo>
                  <a:cubicBezTo>
                    <a:pt x="229" y="49"/>
                    <a:pt x="115" y="83"/>
                    <a:pt x="10" y="215"/>
                  </a:cubicBezTo>
                  <a:cubicBezTo>
                    <a:pt x="0" y="228"/>
                    <a:pt x="2" y="247"/>
                    <a:pt x="14" y="257"/>
                  </a:cubicBezTo>
                  <a:cubicBezTo>
                    <a:pt x="20" y="261"/>
                    <a:pt x="26" y="263"/>
                    <a:pt x="33" y="263"/>
                  </a:cubicBezTo>
                </a:path>
              </a:pathLst>
            </a:custGeom>
            <a:solidFill>
              <a:srgbClr val="1D1D1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 name="Google Shape;555;p16"/>
            <p:cNvSpPr/>
            <p:nvPr/>
          </p:nvSpPr>
          <p:spPr>
            <a:xfrm>
              <a:off x="2476301" y="2728275"/>
              <a:ext cx="252930" cy="129884"/>
            </a:xfrm>
            <a:custGeom>
              <a:avLst/>
              <a:gdLst/>
              <a:ahLst/>
              <a:cxnLst/>
              <a:rect l="l" t="t" r="r" b="b"/>
              <a:pathLst>
                <a:path w="608" h="311" extrusionOk="0">
                  <a:moveTo>
                    <a:pt x="33" y="311"/>
                  </a:moveTo>
                  <a:cubicBezTo>
                    <a:pt x="41" y="311"/>
                    <a:pt x="48" y="308"/>
                    <a:pt x="54" y="301"/>
                  </a:cubicBezTo>
                  <a:cubicBezTo>
                    <a:pt x="265" y="80"/>
                    <a:pt x="509" y="60"/>
                    <a:pt x="579" y="59"/>
                  </a:cubicBezTo>
                  <a:cubicBezTo>
                    <a:pt x="595" y="59"/>
                    <a:pt x="608" y="46"/>
                    <a:pt x="608" y="29"/>
                  </a:cubicBezTo>
                  <a:cubicBezTo>
                    <a:pt x="607" y="13"/>
                    <a:pt x="594" y="0"/>
                    <a:pt x="578" y="0"/>
                  </a:cubicBezTo>
                  <a:lnTo>
                    <a:pt x="578" y="0"/>
                  </a:lnTo>
                  <a:cubicBezTo>
                    <a:pt x="502" y="1"/>
                    <a:pt x="238" y="22"/>
                    <a:pt x="12" y="261"/>
                  </a:cubicBezTo>
                  <a:cubicBezTo>
                    <a:pt x="0" y="273"/>
                    <a:pt x="1" y="291"/>
                    <a:pt x="13" y="303"/>
                  </a:cubicBezTo>
                  <a:cubicBezTo>
                    <a:pt x="18" y="308"/>
                    <a:pt x="26" y="311"/>
                    <a:pt x="33" y="311"/>
                  </a:cubicBezTo>
                </a:path>
              </a:pathLst>
            </a:custGeom>
            <a:solidFill>
              <a:srgbClr val="1D1D1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 name="Google Shape;556;p16"/>
            <p:cNvSpPr/>
            <p:nvPr/>
          </p:nvSpPr>
          <p:spPr>
            <a:xfrm>
              <a:off x="2893294" y="2653078"/>
              <a:ext cx="116213" cy="218749"/>
            </a:xfrm>
            <a:custGeom>
              <a:avLst/>
              <a:gdLst/>
              <a:ahLst/>
              <a:cxnLst/>
              <a:rect l="l" t="t" r="r" b="b"/>
              <a:pathLst>
                <a:path w="297" h="520" extrusionOk="0">
                  <a:moveTo>
                    <a:pt x="264" y="520"/>
                  </a:moveTo>
                  <a:cubicBezTo>
                    <a:pt x="276" y="520"/>
                    <a:pt x="287" y="512"/>
                    <a:pt x="292" y="500"/>
                  </a:cubicBezTo>
                  <a:cubicBezTo>
                    <a:pt x="297" y="484"/>
                    <a:pt x="289" y="468"/>
                    <a:pt x="273" y="462"/>
                  </a:cubicBezTo>
                  <a:cubicBezTo>
                    <a:pt x="209" y="440"/>
                    <a:pt x="145" y="377"/>
                    <a:pt x="107" y="297"/>
                  </a:cubicBezTo>
                  <a:cubicBezTo>
                    <a:pt x="67" y="213"/>
                    <a:pt x="60" y="123"/>
                    <a:pt x="89" y="43"/>
                  </a:cubicBezTo>
                  <a:cubicBezTo>
                    <a:pt x="95" y="28"/>
                    <a:pt x="87" y="11"/>
                    <a:pt x="72" y="6"/>
                  </a:cubicBezTo>
                  <a:cubicBezTo>
                    <a:pt x="56" y="0"/>
                    <a:pt x="40" y="8"/>
                    <a:pt x="34" y="23"/>
                  </a:cubicBezTo>
                  <a:cubicBezTo>
                    <a:pt x="0" y="117"/>
                    <a:pt x="7" y="224"/>
                    <a:pt x="54" y="323"/>
                  </a:cubicBezTo>
                  <a:cubicBezTo>
                    <a:pt x="99" y="418"/>
                    <a:pt x="174" y="490"/>
                    <a:pt x="254" y="518"/>
                  </a:cubicBezTo>
                  <a:cubicBezTo>
                    <a:pt x="257" y="519"/>
                    <a:pt x="260" y="520"/>
                    <a:pt x="264" y="520"/>
                  </a:cubicBezTo>
                </a:path>
              </a:pathLst>
            </a:custGeom>
            <a:solidFill>
              <a:srgbClr val="C216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 name="Google Shape;557;p16"/>
            <p:cNvSpPr/>
            <p:nvPr/>
          </p:nvSpPr>
          <p:spPr>
            <a:xfrm>
              <a:off x="2695050" y="2830811"/>
              <a:ext cx="61525" cy="82031"/>
            </a:xfrm>
            <a:custGeom>
              <a:avLst/>
              <a:gdLst/>
              <a:ahLst/>
              <a:cxnLst/>
              <a:rect l="l" t="t" r="r" b="b"/>
              <a:pathLst>
                <a:path w="158" h="192" extrusionOk="0">
                  <a:moveTo>
                    <a:pt x="114" y="182"/>
                  </a:moveTo>
                  <a:lnTo>
                    <a:pt x="130" y="173"/>
                  </a:lnTo>
                  <a:cubicBezTo>
                    <a:pt x="151" y="162"/>
                    <a:pt x="158" y="137"/>
                    <a:pt x="148" y="117"/>
                  </a:cubicBezTo>
                  <a:lnTo>
                    <a:pt x="101" y="28"/>
                  </a:lnTo>
                  <a:cubicBezTo>
                    <a:pt x="90" y="7"/>
                    <a:pt x="65" y="0"/>
                    <a:pt x="44" y="10"/>
                  </a:cubicBezTo>
                  <a:lnTo>
                    <a:pt x="28" y="19"/>
                  </a:lnTo>
                  <a:cubicBezTo>
                    <a:pt x="8" y="30"/>
                    <a:pt x="0" y="55"/>
                    <a:pt x="11" y="75"/>
                  </a:cubicBezTo>
                  <a:lnTo>
                    <a:pt x="58" y="164"/>
                  </a:lnTo>
                  <a:cubicBezTo>
                    <a:pt x="68" y="185"/>
                    <a:pt x="94" y="192"/>
                    <a:pt x="114" y="182"/>
                  </a:cubicBezTo>
                  <a:close/>
                </a:path>
              </a:pathLst>
            </a:custGeom>
            <a:solidFill>
              <a:srgbClr val="28292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 name="Google Shape;558;p16"/>
            <p:cNvSpPr/>
            <p:nvPr/>
          </p:nvSpPr>
          <p:spPr>
            <a:xfrm>
              <a:off x="3057355" y="2673587"/>
              <a:ext cx="61525" cy="82031"/>
            </a:xfrm>
            <a:custGeom>
              <a:avLst/>
              <a:gdLst/>
              <a:ahLst/>
              <a:cxnLst/>
              <a:rect l="l" t="t" r="r" b="b"/>
              <a:pathLst>
                <a:path w="152" h="195" extrusionOk="0">
                  <a:moveTo>
                    <a:pt x="105" y="185"/>
                  </a:moveTo>
                  <a:lnTo>
                    <a:pt x="122" y="178"/>
                  </a:lnTo>
                  <a:cubicBezTo>
                    <a:pt x="143" y="169"/>
                    <a:pt x="152" y="144"/>
                    <a:pt x="143" y="123"/>
                  </a:cubicBezTo>
                  <a:lnTo>
                    <a:pt x="103" y="31"/>
                  </a:lnTo>
                  <a:cubicBezTo>
                    <a:pt x="93" y="10"/>
                    <a:pt x="69" y="0"/>
                    <a:pt x="48" y="10"/>
                  </a:cubicBezTo>
                  <a:lnTo>
                    <a:pt x="31" y="17"/>
                  </a:lnTo>
                  <a:cubicBezTo>
                    <a:pt x="10" y="26"/>
                    <a:pt x="0" y="51"/>
                    <a:pt x="10" y="72"/>
                  </a:cubicBezTo>
                  <a:lnTo>
                    <a:pt x="50" y="164"/>
                  </a:lnTo>
                  <a:cubicBezTo>
                    <a:pt x="59" y="185"/>
                    <a:pt x="84" y="195"/>
                    <a:pt x="105" y="185"/>
                  </a:cubicBezTo>
                </a:path>
              </a:pathLst>
            </a:custGeom>
            <a:solidFill>
              <a:srgbClr val="28292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 name="Google Shape;559;p16"/>
            <p:cNvSpPr/>
            <p:nvPr/>
          </p:nvSpPr>
          <p:spPr>
            <a:xfrm>
              <a:off x="2510482" y="2967530"/>
              <a:ext cx="177734" cy="116213"/>
            </a:xfrm>
            <a:custGeom>
              <a:avLst/>
              <a:gdLst/>
              <a:ahLst/>
              <a:cxnLst/>
              <a:rect l="l" t="t" r="r" b="b"/>
              <a:pathLst>
                <a:path w="423" h="287" extrusionOk="0">
                  <a:moveTo>
                    <a:pt x="22" y="218"/>
                  </a:moveTo>
                  <a:cubicBezTo>
                    <a:pt x="44" y="275"/>
                    <a:pt x="147" y="287"/>
                    <a:pt x="252" y="245"/>
                  </a:cubicBezTo>
                  <a:cubicBezTo>
                    <a:pt x="356" y="204"/>
                    <a:pt x="423" y="125"/>
                    <a:pt x="401" y="68"/>
                  </a:cubicBezTo>
                  <a:cubicBezTo>
                    <a:pt x="378" y="12"/>
                    <a:pt x="276" y="0"/>
                    <a:pt x="171" y="42"/>
                  </a:cubicBezTo>
                  <a:cubicBezTo>
                    <a:pt x="67" y="83"/>
                    <a:pt x="0" y="162"/>
                    <a:pt x="22" y="218"/>
                  </a:cubicBezTo>
                  <a:close/>
                </a:path>
              </a:pathLst>
            </a:cu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 name="Google Shape;560;p16"/>
            <p:cNvSpPr/>
            <p:nvPr/>
          </p:nvSpPr>
          <p:spPr>
            <a:xfrm>
              <a:off x="2100328" y="2974367"/>
              <a:ext cx="273436" cy="273436"/>
            </a:xfrm>
            <a:custGeom>
              <a:avLst/>
              <a:gdLst/>
              <a:ahLst/>
              <a:cxnLst/>
              <a:rect l="l" t="t" r="r" b="b"/>
              <a:pathLst>
                <a:path w="666" h="667" extrusionOk="0">
                  <a:moveTo>
                    <a:pt x="86" y="490"/>
                  </a:moveTo>
                  <a:cubicBezTo>
                    <a:pt x="172" y="626"/>
                    <a:pt x="353" y="667"/>
                    <a:pt x="489" y="581"/>
                  </a:cubicBezTo>
                  <a:cubicBezTo>
                    <a:pt x="626" y="494"/>
                    <a:pt x="666" y="314"/>
                    <a:pt x="580" y="177"/>
                  </a:cubicBezTo>
                  <a:cubicBezTo>
                    <a:pt x="493" y="41"/>
                    <a:pt x="313" y="0"/>
                    <a:pt x="176" y="87"/>
                  </a:cubicBezTo>
                  <a:cubicBezTo>
                    <a:pt x="40" y="173"/>
                    <a:pt x="0" y="354"/>
                    <a:pt x="86" y="49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 name="Google Shape;561;p16"/>
            <p:cNvSpPr/>
            <p:nvPr/>
          </p:nvSpPr>
          <p:spPr>
            <a:xfrm>
              <a:off x="2182360" y="3070070"/>
              <a:ext cx="109375" cy="88869"/>
            </a:xfrm>
            <a:custGeom>
              <a:avLst/>
              <a:gdLst/>
              <a:ahLst/>
              <a:cxnLst/>
              <a:rect l="l" t="t" r="r" b="b"/>
              <a:pathLst>
                <a:path w="260" h="208" extrusionOk="0">
                  <a:moveTo>
                    <a:pt x="78" y="196"/>
                  </a:moveTo>
                  <a:lnTo>
                    <a:pt x="236" y="95"/>
                  </a:lnTo>
                  <a:cubicBezTo>
                    <a:pt x="255" y="83"/>
                    <a:pt x="260" y="58"/>
                    <a:pt x="248" y="39"/>
                  </a:cubicBezTo>
                  <a:lnTo>
                    <a:pt x="239" y="25"/>
                  </a:lnTo>
                  <a:cubicBezTo>
                    <a:pt x="227" y="6"/>
                    <a:pt x="202" y="0"/>
                    <a:pt x="183" y="12"/>
                  </a:cubicBezTo>
                  <a:lnTo>
                    <a:pt x="25" y="112"/>
                  </a:lnTo>
                  <a:cubicBezTo>
                    <a:pt x="6" y="124"/>
                    <a:pt x="0" y="149"/>
                    <a:pt x="12" y="168"/>
                  </a:cubicBezTo>
                  <a:lnTo>
                    <a:pt x="22" y="183"/>
                  </a:lnTo>
                  <a:cubicBezTo>
                    <a:pt x="34" y="202"/>
                    <a:pt x="59" y="208"/>
                    <a:pt x="78" y="196"/>
                  </a:cubicBezTo>
                  <a:close/>
                </a:path>
              </a:pathLst>
            </a:cu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 name="Google Shape;562;p16"/>
            <p:cNvSpPr/>
            <p:nvPr/>
          </p:nvSpPr>
          <p:spPr>
            <a:xfrm>
              <a:off x="2489972" y="2242923"/>
              <a:ext cx="382810" cy="382810"/>
            </a:xfrm>
            <a:custGeom>
              <a:avLst/>
              <a:gdLst/>
              <a:ahLst/>
              <a:cxnLst/>
              <a:rect l="l" t="t" r="r" b="b"/>
              <a:pathLst>
                <a:path w="928" h="928" extrusionOk="0">
                  <a:moveTo>
                    <a:pt x="24" y="507"/>
                  </a:moveTo>
                  <a:cubicBezTo>
                    <a:pt x="47" y="750"/>
                    <a:pt x="263" y="928"/>
                    <a:pt x="507" y="905"/>
                  </a:cubicBezTo>
                  <a:cubicBezTo>
                    <a:pt x="750" y="882"/>
                    <a:pt x="928" y="665"/>
                    <a:pt x="905" y="422"/>
                  </a:cubicBezTo>
                  <a:cubicBezTo>
                    <a:pt x="882" y="178"/>
                    <a:pt x="665" y="0"/>
                    <a:pt x="422" y="24"/>
                  </a:cubicBezTo>
                  <a:cubicBezTo>
                    <a:pt x="178" y="47"/>
                    <a:pt x="0" y="263"/>
                    <a:pt x="24" y="507"/>
                  </a:cubicBezTo>
                  <a:close/>
                </a:path>
              </a:pathLst>
            </a:custGeom>
            <a:solidFill>
              <a:srgbClr val="28292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 name="Google Shape;563;p16"/>
            <p:cNvSpPr/>
            <p:nvPr/>
          </p:nvSpPr>
          <p:spPr>
            <a:xfrm>
              <a:off x="2230208" y="2359136"/>
              <a:ext cx="437498" cy="437498"/>
            </a:xfrm>
            <a:custGeom>
              <a:avLst/>
              <a:gdLst/>
              <a:ahLst/>
              <a:cxnLst/>
              <a:rect l="l" t="t" r="r" b="b"/>
              <a:pathLst>
                <a:path w="1057" h="1058" extrusionOk="0">
                  <a:moveTo>
                    <a:pt x="26" y="577"/>
                  </a:moveTo>
                  <a:cubicBezTo>
                    <a:pt x="53" y="855"/>
                    <a:pt x="300" y="1058"/>
                    <a:pt x="577" y="1031"/>
                  </a:cubicBezTo>
                  <a:cubicBezTo>
                    <a:pt x="854" y="1005"/>
                    <a:pt x="1057" y="758"/>
                    <a:pt x="1031" y="481"/>
                  </a:cubicBezTo>
                  <a:cubicBezTo>
                    <a:pt x="1004" y="204"/>
                    <a:pt x="758" y="0"/>
                    <a:pt x="480" y="27"/>
                  </a:cubicBezTo>
                  <a:cubicBezTo>
                    <a:pt x="203" y="54"/>
                    <a:pt x="0" y="300"/>
                    <a:pt x="26" y="577"/>
                  </a:cubicBezTo>
                  <a:close/>
                </a:path>
              </a:pathLst>
            </a:custGeom>
            <a:solidFill>
              <a:srgbClr val="28292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 name="Google Shape;564;p16"/>
            <p:cNvSpPr/>
            <p:nvPr/>
          </p:nvSpPr>
          <p:spPr>
            <a:xfrm>
              <a:off x="2079818" y="2530032"/>
              <a:ext cx="341795" cy="334961"/>
            </a:xfrm>
            <a:custGeom>
              <a:avLst/>
              <a:gdLst/>
              <a:ahLst/>
              <a:cxnLst/>
              <a:rect l="l" t="t" r="r" b="b"/>
              <a:pathLst>
                <a:path w="822" h="821" extrusionOk="0">
                  <a:moveTo>
                    <a:pt x="21" y="448"/>
                  </a:moveTo>
                  <a:cubicBezTo>
                    <a:pt x="42" y="663"/>
                    <a:pt x="233" y="821"/>
                    <a:pt x="448" y="800"/>
                  </a:cubicBezTo>
                  <a:cubicBezTo>
                    <a:pt x="664" y="780"/>
                    <a:pt x="822" y="588"/>
                    <a:pt x="801" y="373"/>
                  </a:cubicBezTo>
                  <a:cubicBezTo>
                    <a:pt x="780" y="157"/>
                    <a:pt x="589" y="0"/>
                    <a:pt x="373" y="20"/>
                  </a:cubicBezTo>
                  <a:cubicBezTo>
                    <a:pt x="158" y="41"/>
                    <a:pt x="0" y="232"/>
                    <a:pt x="21" y="448"/>
                  </a:cubicBezTo>
                  <a:close/>
                </a:path>
              </a:pathLst>
            </a:custGeom>
            <a:solidFill>
              <a:srgbClr val="28292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 name="Google Shape;565;p16"/>
            <p:cNvSpPr/>
            <p:nvPr/>
          </p:nvSpPr>
          <p:spPr>
            <a:xfrm>
              <a:off x="2127672" y="2776125"/>
              <a:ext cx="191405" cy="287108"/>
            </a:xfrm>
            <a:custGeom>
              <a:avLst/>
              <a:gdLst/>
              <a:ahLst/>
              <a:cxnLst/>
              <a:rect l="l" t="t" r="r" b="b"/>
              <a:pathLst>
                <a:path w="28" h="42" extrusionOk="0">
                  <a:moveTo>
                    <a:pt x="28" y="42"/>
                  </a:moveTo>
                  <a:lnTo>
                    <a:pt x="0" y="23"/>
                  </a:lnTo>
                  <a:lnTo>
                    <a:pt x="8" y="0"/>
                  </a:lnTo>
                  <a:lnTo>
                    <a:pt x="20" y="5"/>
                  </a:lnTo>
                  <a:lnTo>
                    <a:pt x="28" y="42"/>
                  </a:lnTo>
                  <a:close/>
                </a:path>
              </a:pathLst>
            </a:custGeom>
            <a:solidFill>
              <a:srgbClr val="28292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 name="Google Shape;566;p16"/>
            <p:cNvSpPr/>
            <p:nvPr/>
          </p:nvSpPr>
          <p:spPr>
            <a:xfrm>
              <a:off x="2872784" y="2940186"/>
              <a:ext cx="143556" cy="184571"/>
            </a:xfrm>
            <a:custGeom>
              <a:avLst/>
              <a:gdLst/>
              <a:ahLst/>
              <a:cxnLst/>
              <a:rect l="l" t="t" r="r" b="b"/>
              <a:pathLst>
                <a:path w="351" h="433" extrusionOk="0">
                  <a:moveTo>
                    <a:pt x="168" y="65"/>
                  </a:moveTo>
                  <a:cubicBezTo>
                    <a:pt x="139" y="66"/>
                    <a:pt x="112" y="82"/>
                    <a:pt x="92" y="111"/>
                  </a:cubicBezTo>
                  <a:cubicBezTo>
                    <a:pt x="70" y="141"/>
                    <a:pt x="60" y="182"/>
                    <a:pt x="61" y="224"/>
                  </a:cubicBezTo>
                  <a:cubicBezTo>
                    <a:pt x="63" y="267"/>
                    <a:pt x="78" y="306"/>
                    <a:pt x="102" y="335"/>
                  </a:cubicBezTo>
                  <a:cubicBezTo>
                    <a:pt x="125" y="361"/>
                    <a:pt x="154" y="376"/>
                    <a:pt x="183" y="374"/>
                  </a:cubicBezTo>
                  <a:cubicBezTo>
                    <a:pt x="212" y="372"/>
                    <a:pt x="239" y="356"/>
                    <a:pt x="259" y="327"/>
                  </a:cubicBezTo>
                  <a:cubicBezTo>
                    <a:pt x="281" y="297"/>
                    <a:pt x="292" y="257"/>
                    <a:pt x="290" y="214"/>
                  </a:cubicBezTo>
                  <a:cubicBezTo>
                    <a:pt x="286" y="130"/>
                    <a:pt x="234" y="65"/>
                    <a:pt x="172" y="65"/>
                  </a:cubicBezTo>
                  <a:lnTo>
                    <a:pt x="168" y="65"/>
                  </a:lnTo>
                  <a:close/>
                  <a:moveTo>
                    <a:pt x="58" y="373"/>
                  </a:moveTo>
                  <a:cubicBezTo>
                    <a:pt x="25" y="335"/>
                    <a:pt x="5" y="283"/>
                    <a:pt x="3" y="227"/>
                  </a:cubicBezTo>
                  <a:cubicBezTo>
                    <a:pt x="0" y="171"/>
                    <a:pt x="15" y="118"/>
                    <a:pt x="44" y="77"/>
                  </a:cubicBezTo>
                  <a:cubicBezTo>
                    <a:pt x="75" y="33"/>
                    <a:pt x="118" y="8"/>
                    <a:pt x="166" y="6"/>
                  </a:cubicBezTo>
                  <a:cubicBezTo>
                    <a:pt x="262" y="0"/>
                    <a:pt x="343" y="94"/>
                    <a:pt x="348" y="211"/>
                  </a:cubicBezTo>
                  <a:cubicBezTo>
                    <a:pt x="351" y="267"/>
                    <a:pt x="336" y="320"/>
                    <a:pt x="307" y="362"/>
                  </a:cubicBezTo>
                  <a:cubicBezTo>
                    <a:pt x="276" y="405"/>
                    <a:pt x="233" y="430"/>
                    <a:pt x="185" y="432"/>
                  </a:cubicBezTo>
                  <a:cubicBezTo>
                    <a:pt x="183" y="433"/>
                    <a:pt x="181" y="433"/>
                    <a:pt x="179" y="433"/>
                  </a:cubicBezTo>
                  <a:cubicBezTo>
                    <a:pt x="133" y="433"/>
                    <a:pt x="91" y="412"/>
                    <a:pt x="58" y="373"/>
                  </a:cubicBezTo>
                  <a:close/>
                </a:path>
              </a:pathLst>
            </a:custGeom>
            <a:solidFill>
              <a:srgbClr val="C216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 name="Google Shape;567;p16"/>
            <p:cNvSpPr/>
            <p:nvPr/>
          </p:nvSpPr>
          <p:spPr>
            <a:xfrm>
              <a:off x="2045641" y="2195075"/>
              <a:ext cx="177734" cy="191405"/>
            </a:xfrm>
            <a:custGeom>
              <a:avLst/>
              <a:gdLst/>
              <a:ahLst/>
              <a:cxnLst/>
              <a:rect l="l" t="t" r="r" b="b"/>
              <a:pathLst>
                <a:path w="26" h="28" extrusionOk="0">
                  <a:moveTo>
                    <a:pt x="26" y="28"/>
                  </a:moveTo>
                  <a:lnTo>
                    <a:pt x="9" y="0"/>
                  </a:lnTo>
                  <a:lnTo>
                    <a:pt x="0" y="11"/>
                  </a:lnTo>
                  <a:lnTo>
                    <a:pt x="13" y="20"/>
                  </a:lnTo>
                  <a:lnTo>
                    <a:pt x="1" y="18"/>
                  </a:lnTo>
                  <a:lnTo>
                    <a:pt x="1" y="22"/>
                  </a:lnTo>
                  <a:lnTo>
                    <a:pt x="26" y="28"/>
                  </a:lnTo>
                  <a:close/>
                </a:path>
              </a:pathLst>
            </a:custGeom>
            <a:solidFill>
              <a:srgbClr val="28292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 name="Google Shape;568;p16"/>
            <p:cNvSpPr/>
            <p:nvPr/>
          </p:nvSpPr>
          <p:spPr>
            <a:xfrm>
              <a:off x="3050516" y="3979243"/>
              <a:ext cx="1893547" cy="1039057"/>
            </a:xfrm>
            <a:custGeom>
              <a:avLst/>
              <a:gdLst/>
              <a:ahLst/>
              <a:cxnLst/>
              <a:rect l="l" t="t" r="r" b="b"/>
              <a:pathLst>
                <a:path w="4594" h="2517" extrusionOk="0">
                  <a:moveTo>
                    <a:pt x="4293" y="1977"/>
                  </a:moveTo>
                  <a:cubicBezTo>
                    <a:pt x="4201" y="2137"/>
                    <a:pt x="4049" y="2258"/>
                    <a:pt x="3868" y="2298"/>
                  </a:cubicBezTo>
                  <a:cubicBezTo>
                    <a:pt x="3585" y="2360"/>
                    <a:pt x="3284" y="2308"/>
                    <a:pt x="3035" y="2144"/>
                  </a:cubicBezTo>
                  <a:lnTo>
                    <a:pt x="2800" y="1991"/>
                  </a:lnTo>
                  <a:lnTo>
                    <a:pt x="1180" y="911"/>
                  </a:lnTo>
                  <a:cubicBezTo>
                    <a:pt x="991" y="1339"/>
                    <a:pt x="787" y="1917"/>
                    <a:pt x="610" y="2209"/>
                  </a:cubicBezTo>
                  <a:cubicBezTo>
                    <a:pt x="542" y="2321"/>
                    <a:pt x="470" y="2437"/>
                    <a:pt x="342" y="2490"/>
                  </a:cubicBezTo>
                  <a:cubicBezTo>
                    <a:pt x="280" y="2515"/>
                    <a:pt x="209" y="2517"/>
                    <a:pt x="150" y="2488"/>
                  </a:cubicBezTo>
                  <a:cubicBezTo>
                    <a:pt x="0" y="2413"/>
                    <a:pt x="13" y="2216"/>
                    <a:pt x="50" y="2063"/>
                  </a:cubicBezTo>
                  <a:lnTo>
                    <a:pt x="516" y="754"/>
                  </a:lnTo>
                  <a:cubicBezTo>
                    <a:pt x="582" y="568"/>
                    <a:pt x="717" y="415"/>
                    <a:pt x="894" y="326"/>
                  </a:cubicBezTo>
                  <a:cubicBezTo>
                    <a:pt x="1207" y="167"/>
                    <a:pt x="1774" y="0"/>
                    <a:pt x="2617" y="187"/>
                  </a:cubicBezTo>
                  <a:cubicBezTo>
                    <a:pt x="3270" y="332"/>
                    <a:pt x="3772" y="560"/>
                    <a:pt x="4119" y="759"/>
                  </a:cubicBezTo>
                  <a:cubicBezTo>
                    <a:pt x="4462" y="956"/>
                    <a:pt x="4594" y="1385"/>
                    <a:pt x="4426" y="1743"/>
                  </a:cubicBezTo>
                  <a:lnTo>
                    <a:pt x="4293" y="1977"/>
                  </a:ln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 name="Google Shape;569;p16"/>
            <p:cNvSpPr/>
            <p:nvPr/>
          </p:nvSpPr>
          <p:spPr>
            <a:xfrm>
              <a:off x="3939184" y="4327876"/>
              <a:ext cx="512695" cy="786130"/>
            </a:xfrm>
            <a:custGeom>
              <a:avLst/>
              <a:gdLst/>
              <a:ahLst/>
              <a:cxnLst/>
              <a:rect l="l" t="t" r="r" b="b"/>
              <a:pathLst>
                <a:path w="1246" h="1907" extrusionOk="0">
                  <a:moveTo>
                    <a:pt x="559" y="1738"/>
                  </a:moveTo>
                  <a:lnTo>
                    <a:pt x="1132" y="634"/>
                  </a:lnTo>
                  <a:cubicBezTo>
                    <a:pt x="1246" y="416"/>
                    <a:pt x="1137" y="147"/>
                    <a:pt x="902" y="71"/>
                  </a:cubicBezTo>
                  <a:lnTo>
                    <a:pt x="902" y="71"/>
                  </a:lnTo>
                  <a:cubicBezTo>
                    <a:pt x="688" y="0"/>
                    <a:pt x="458" y="121"/>
                    <a:pt x="394" y="338"/>
                  </a:cubicBezTo>
                  <a:lnTo>
                    <a:pt x="46" y="1532"/>
                  </a:lnTo>
                  <a:cubicBezTo>
                    <a:pt x="0" y="1687"/>
                    <a:pt x="97" y="1849"/>
                    <a:pt x="255" y="1882"/>
                  </a:cubicBezTo>
                  <a:cubicBezTo>
                    <a:pt x="377" y="1907"/>
                    <a:pt x="502" y="1848"/>
                    <a:pt x="559" y="1738"/>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 name="Google Shape;570;p16"/>
            <p:cNvSpPr/>
            <p:nvPr/>
          </p:nvSpPr>
          <p:spPr>
            <a:xfrm>
              <a:off x="3617899" y="4225335"/>
              <a:ext cx="622069" cy="950193"/>
            </a:xfrm>
            <a:custGeom>
              <a:avLst/>
              <a:gdLst/>
              <a:ahLst/>
              <a:cxnLst/>
              <a:rect l="l" t="t" r="r" b="b"/>
              <a:pathLst>
                <a:path w="1498" h="2303" extrusionOk="0">
                  <a:moveTo>
                    <a:pt x="1381" y="807"/>
                  </a:moveTo>
                  <a:lnTo>
                    <a:pt x="703" y="2136"/>
                  </a:lnTo>
                  <a:cubicBezTo>
                    <a:pt x="612" y="2231"/>
                    <a:pt x="462" y="2303"/>
                    <a:pt x="313" y="2273"/>
                  </a:cubicBezTo>
                  <a:cubicBezTo>
                    <a:pt x="120" y="2235"/>
                    <a:pt x="0" y="2040"/>
                    <a:pt x="53" y="1851"/>
                  </a:cubicBezTo>
                  <a:lnTo>
                    <a:pt x="453" y="413"/>
                  </a:lnTo>
                  <a:cubicBezTo>
                    <a:pt x="526" y="152"/>
                    <a:pt x="798" y="0"/>
                    <a:pt x="1059" y="75"/>
                  </a:cubicBezTo>
                  <a:cubicBezTo>
                    <a:pt x="1354" y="160"/>
                    <a:pt x="1498" y="492"/>
                    <a:pt x="1381" y="807"/>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 name="Google Shape;571;p16"/>
            <p:cNvSpPr/>
            <p:nvPr/>
          </p:nvSpPr>
          <p:spPr>
            <a:xfrm>
              <a:off x="3617899" y="4977285"/>
              <a:ext cx="307618" cy="198244"/>
            </a:xfrm>
            <a:custGeom>
              <a:avLst/>
              <a:gdLst/>
              <a:ahLst/>
              <a:cxnLst/>
              <a:rect l="l" t="t" r="r" b="b"/>
              <a:pathLst>
                <a:path w="739" h="492" extrusionOk="0">
                  <a:moveTo>
                    <a:pt x="385" y="492"/>
                  </a:moveTo>
                  <a:cubicBezTo>
                    <a:pt x="527" y="492"/>
                    <a:pt x="655" y="414"/>
                    <a:pt x="727" y="339"/>
                  </a:cubicBezTo>
                  <a:cubicBezTo>
                    <a:pt x="739" y="327"/>
                    <a:pt x="738" y="308"/>
                    <a:pt x="727" y="297"/>
                  </a:cubicBezTo>
                  <a:cubicBezTo>
                    <a:pt x="715" y="286"/>
                    <a:pt x="696" y="286"/>
                    <a:pt x="685" y="298"/>
                  </a:cubicBezTo>
                  <a:cubicBezTo>
                    <a:pt x="610" y="376"/>
                    <a:pt x="469" y="456"/>
                    <a:pt x="321" y="427"/>
                  </a:cubicBezTo>
                  <a:cubicBezTo>
                    <a:pt x="236" y="409"/>
                    <a:pt x="164" y="359"/>
                    <a:pt x="119" y="285"/>
                  </a:cubicBezTo>
                  <a:cubicBezTo>
                    <a:pt x="73" y="211"/>
                    <a:pt x="61" y="124"/>
                    <a:pt x="85" y="41"/>
                  </a:cubicBezTo>
                  <a:cubicBezTo>
                    <a:pt x="89" y="25"/>
                    <a:pt x="80" y="9"/>
                    <a:pt x="64" y="4"/>
                  </a:cubicBezTo>
                  <a:cubicBezTo>
                    <a:pt x="49" y="0"/>
                    <a:pt x="32" y="9"/>
                    <a:pt x="28" y="25"/>
                  </a:cubicBezTo>
                  <a:cubicBezTo>
                    <a:pt x="0" y="123"/>
                    <a:pt x="15" y="229"/>
                    <a:pt x="69" y="316"/>
                  </a:cubicBezTo>
                  <a:cubicBezTo>
                    <a:pt x="122" y="403"/>
                    <a:pt x="210" y="464"/>
                    <a:pt x="310" y="484"/>
                  </a:cubicBezTo>
                  <a:cubicBezTo>
                    <a:pt x="335" y="489"/>
                    <a:pt x="360" y="492"/>
                    <a:pt x="385" y="492"/>
                  </a:cubicBezTo>
                </a:path>
              </a:pathLst>
            </a:cu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 name="Google Shape;572;p16"/>
            <p:cNvSpPr/>
            <p:nvPr/>
          </p:nvSpPr>
          <p:spPr>
            <a:xfrm>
              <a:off x="3392311" y="4129633"/>
              <a:ext cx="492185" cy="984369"/>
            </a:xfrm>
            <a:custGeom>
              <a:avLst/>
              <a:gdLst/>
              <a:ahLst/>
              <a:cxnLst/>
              <a:rect l="l" t="t" r="r" b="b"/>
              <a:pathLst>
                <a:path w="1202" h="2376" extrusionOk="0">
                  <a:moveTo>
                    <a:pt x="1124" y="603"/>
                  </a:moveTo>
                  <a:lnTo>
                    <a:pt x="642" y="2128"/>
                  </a:lnTo>
                  <a:cubicBezTo>
                    <a:pt x="594" y="2283"/>
                    <a:pt x="436" y="2376"/>
                    <a:pt x="278" y="2344"/>
                  </a:cubicBezTo>
                  <a:cubicBezTo>
                    <a:pt x="111" y="2310"/>
                    <a:pt x="0" y="2151"/>
                    <a:pt x="27" y="1983"/>
                  </a:cubicBezTo>
                  <a:lnTo>
                    <a:pt x="282" y="403"/>
                  </a:lnTo>
                  <a:cubicBezTo>
                    <a:pt x="321" y="162"/>
                    <a:pt x="552" y="0"/>
                    <a:pt x="792" y="46"/>
                  </a:cubicBezTo>
                  <a:cubicBezTo>
                    <a:pt x="1047" y="95"/>
                    <a:pt x="1202" y="356"/>
                    <a:pt x="1124" y="603"/>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573;p16"/>
            <p:cNvSpPr/>
            <p:nvPr/>
          </p:nvSpPr>
          <p:spPr>
            <a:xfrm>
              <a:off x="3946022" y="4416741"/>
              <a:ext cx="218749" cy="628903"/>
            </a:xfrm>
            <a:custGeom>
              <a:avLst/>
              <a:gdLst/>
              <a:ahLst/>
              <a:cxnLst/>
              <a:rect l="l" t="t" r="r" b="b"/>
              <a:pathLst>
                <a:path w="523" h="1528" extrusionOk="0">
                  <a:moveTo>
                    <a:pt x="33" y="1528"/>
                  </a:moveTo>
                  <a:cubicBezTo>
                    <a:pt x="46" y="1528"/>
                    <a:pt x="58" y="1520"/>
                    <a:pt x="61" y="1507"/>
                  </a:cubicBezTo>
                  <a:lnTo>
                    <a:pt x="518" y="42"/>
                  </a:lnTo>
                  <a:cubicBezTo>
                    <a:pt x="523" y="26"/>
                    <a:pt x="514" y="10"/>
                    <a:pt x="499" y="5"/>
                  </a:cubicBezTo>
                  <a:cubicBezTo>
                    <a:pt x="483" y="0"/>
                    <a:pt x="467" y="9"/>
                    <a:pt x="462" y="24"/>
                  </a:cubicBezTo>
                  <a:lnTo>
                    <a:pt x="5" y="1490"/>
                  </a:lnTo>
                  <a:cubicBezTo>
                    <a:pt x="0" y="1506"/>
                    <a:pt x="9" y="1522"/>
                    <a:pt x="25" y="1527"/>
                  </a:cubicBezTo>
                  <a:cubicBezTo>
                    <a:pt x="28" y="1528"/>
                    <a:pt x="30" y="1528"/>
                    <a:pt x="33" y="1528"/>
                  </a:cubicBezTo>
                </a:path>
              </a:pathLst>
            </a:cu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 name="Google Shape;574;p16"/>
            <p:cNvSpPr/>
            <p:nvPr/>
          </p:nvSpPr>
          <p:spPr>
            <a:xfrm>
              <a:off x="3399150" y="4286861"/>
              <a:ext cx="437498" cy="813474"/>
            </a:xfrm>
            <a:custGeom>
              <a:avLst/>
              <a:gdLst/>
              <a:ahLst/>
              <a:cxnLst/>
              <a:rect l="l" t="t" r="r" b="b"/>
              <a:pathLst>
                <a:path w="1057" h="1972" extrusionOk="0">
                  <a:moveTo>
                    <a:pt x="314" y="1972"/>
                  </a:moveTo>
                  <a:cubicBezTo>
                    <a:pt x="454" y="1972"/>
                    <a:pt x="577" y="1876"/>
                    <a:pt x="613" y="1736"/>
                  </a:cubicBezTo>
                  <a:lnTo>
                    <a:pt x="1053" y="40"/>
                  </a:lnTo>
                  <a:cubicBezTo>
                    <a:pt x="1057" y="24"/>
                    <a:pt x="1048" y="8"/>
                    <a:pt x="1032" y="4"/>
                  </a:cubicBezTo>
                  <a:cubicBezTo>
                    <a:pt x="1016" y="0"/>
                    <a:pt x="1000" y="10"/>
                    <a:pt x="996" y="25"/>
                  </a:cubicBezTo>
                  <a:lnTo>
                    <a:pt x="556" y="1722"/>
                  </a:lnTo>
                  <a:cubicBezTo>
                    <a:pt x="526" y="1836"/>
                    <a:pt x="427" y="1913"/>
                    <a:pt x="310" y="1913"/>
                  </a:cubicBezTo>
                  <a:cubicBezTo>
                    <a:pt x="241" y="1912"/>
                    <a:pt x="177" y="1882"/>
                    <a:pt x="130" y="1829"/>
                  </a:cubicBezTo>
                  <a:cubicBezTo>
                    <a:pt x="83" y="1775"/>
                    <a:pt x="60" y="1701"/>
                    <a:pt x="69" y="1628"/>
                  </a:cubicBezTo>
                  <a:lnTo>
                    <a:pt x="121" y="1185"/>
                  </a:lnTo>
                  <a:cubicBezTo>
                    <a:pt x="123" y="1168"/>
                    <a:pt x="112" y="1154"/>
                    <a:pt x="95" y="1152"/>
                  </a:cubicBezTo>
                  <a:cubicBezTo>
                    <a:pt x="79" y="1150"/>
                    <a:pt x="65" y="1162"/>
                    <a:pt x="63" y="1178"/>
                  </a:cubicBezTo>
                  <a:lnTo>
                    <a:pt x="10" y="1621"/>
                  </a:lnTo>
                  <a:cubicBezTo>
                    <a:pt x="0" y="1711"/>
                    <a:pt x="27" y="1801"/>
                    <a:pt x="86" y="1868"/>
                  </a:cubicBezTo>
                  <a:cubicBezTo>
                    <a:pt x="144" y="1934"/>
                    <a:pt x="223" y="1971"/>
                    <a:pt x="309" y="1972"/>
                  </a:cubicBezTo>
                  <a:lnTo>
                    <a:pt x="314" y="1972"/>
                  </a:lnTo>
                </a:path>
              </a:pathLst>
            </a:cu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 name="Google Shape;575;p16"/>
            <p:cNvSpPr/>
            <p:nvPr/>
          </p:nvSpPr>
          <p:spPr>
            <a:xfrm>
              <a:off x="3378640" y="4136471"/>
              <a:ext cx="1052729" cy="314451"/>
            </a:xfrm>
            <a:custGeom>
              <a:avLst/>
              <a:gdLst/>
              <a:ahLst/>
              <a:cxnLst/>
              <a:rect l="l" t="t" r="r" b="b"/>
              <a:pathLst>
                <a:path w="2559" h="759" extrusionOk="0">
                  <a:moveTo>
                    <a:pt x="183" y="1"/>
                  </a:moveTo>
                  <a:lnTo>
                    <a:pt x="828" y="0"/>
                  </a:lnTo>
                  <a:lnTo>
                    <a:pt x="1276" y="259"/>
                  </a:lnTo>
                  <a:lnTo>
                    <a:pt x="1969" y="405"/>
                  </a:lnTo>
                  <a:lnTo>
                    <a:pt x="2559" y="759"/>
                  </a:lnTo>
                  <a:cubicBezTo>
                    <a:pt x="2559" y="759"/>
                    <a:pt x="13" y="562"/>
                    <a:pt x="6" y="509"/>
                  </a:cubicBezTo>
                  <a:cubicBezTo>
                    <a:pt x="0" y="457"/>
                    <a:pt x="183" y="1"/>
                    <a:pt x="183" y="1"/>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 name="Google Shape;576;p16"/>
            <p:cNvSpPr/>
            <p:nvPr/>
          </p:nvSpPr>
          <p:spPr>
            <a:xfrm>
              <a:off x="4041724" y="3760494"/>
              <a:ext cx="293946" cy="259764"/>
            </a:xfrm>
            <a:custGeom>
              <a:avLst/>
              <a:gdLst/>
              <a:ahLst/>
              <a:cxnLst/>
              <a:rect l="l" t="t" r="r" b="b"/>
              <a:pathLst>
                <a:path w="711" h="638" extrusionOk="0">
                  <a:moveTo>
                    <a:pt x="0" y="359"/>
                  </a:moveTo>
                  <a:lnTo>
                    <a:pt x="315" y="85"/>
                  </a:lnTo>
                  <a:lnTo>
                    <a:pt x="354" y="56"/>
                  </a:lnTo>
                  <a:cubicBezTo>
                    <a:pt x="416" y="8"/>
                    <a:pt x="459" y="0"/>
                    <a:pt x="528" y="11"/>
                  </a:cubicBezTo>
                  <a:cubicBezTo>
                    <a:pt x="637" y="28"/>
                    <a:pt x="711" y="130"/>
                    <a:pt x="693" y="239"/>
                  </a:cubicBezTo>
                  <a:cubicBezTo>
                    <a:pt x="682" y="310"/>
                    <a:pt x="621" y="353"/>
                    <a:pt x="566" y="400"/>
                  </a:cubicBezTo>
                  <a:lnTo>
                    <a:pt x="288" y="638"/>
                  </a:lnTo>
                  <a:lnTo>
                    <a:pt x="0" y="359"/>
                  </a:ln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 name="Google Shape;577;p16"/>
            <p:cNvSpPr/>
            <p:nvPr/>
          </p:nvSpPr>
          <p:spPr>
            <a:xfrm>
              <a:off x="4007543" y="3876707"/>
              <a:ext cx="177734" cy="177734"/>
            </a:xfrm>
            <a:custGeom>
              <a:avLst/>
              <a:gdLst/>
              <a:ahLst/>
              <a:cxnLst/>
              <a:rect l="l" t="t" r="r" b="b"/>
              <a:pathLst>
                <a:path w="428" h="428" extrusionOk="0">
                  <a:moveTo>
                    <a:pt x="18" y="182"/>
                  </a:moveTo>
                  <a:cubicBezTo>
                    <a:pt x="0" y="291"/>
                    <a:pt x="74" y="393"/>
                    <a:pt x="182" y="410"/>
                  </a:cubicBezTo>
                  <a:cubicBezTo>
                    <a:pt x="291" y="428"/>
                    <a:pt x="393" y="354"/>
                    <a:pt x="410" y="245"/>
                  </a:cubicBezTo>
                  <a:cubicBezTo>
                    <a:pt x="428" y="137"/>
                    <a:pt x="354" y="35"/>
                    <a:pt x="245" y="18"/>
                  </a:cubicBezTo>
                  <a:cubicBezTo>
                    <a:pt x="137" y="0"/>
                    <a:pt x="35" y="74"/>
                    <a:pt x="18" y="182"/>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 name="Google Shape;578;p16"/>
            <p:cNvSpPr/>
            <p:nvPr/>
          </p:nvSpPr>
          <p:spPr>
            <a:xfrm>
              <a:off x="4130589" y="3951899"/>
              <a:ext cx="840818" cy="280274"/>
            </a:xfrm>
            <a:custGeom>
              <a:avLst/>
              <a:gdLst/>
              <a:ahLst/>
              <a:cxnLst/>
              <a:rect l="l" t="t" r="r" b="b"/>
              <a:pathLst>
                <a:path w="2042" h="684" extrusionOk="0">
                  <a:moveTo>
                    <a:pt x="0" y="181"/>
                  </a:moveTo>
                  <a:cubicBezTo>
                    <a:pt x="0" y="459"/>
                    <a:pt x="457" y="684"/>
                    <a:pt x="1021" y="684"/>
                  </a:cubicBezTo>
                  <a:cubicBezTo>
                    <a:pt x="1585" y="684"/>
                    <a:pt x="2042" y="459"/>
                    <a:pt x="2042" y="181"/>
                  </a:cubicBezTo>
                  <a:lnTo>
                    <a:pt x="2042" y="0"/>
                  </a:lnTo>
                  <a:lnTo>
                    <a:pt x="0" y="0"/>
                  </a:lnTo>
                  <a:lnTo>
                    <a:pt x="0" y="181"/>
                  </a:ln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9" name="Google Shape;579;p16"/>
            <p:cNvSpPr/>
            <p:nvPr/>
          </p:nvSpPr>
          <p:spPr>
            <a:xfrm>
              <a:off x="4130589" y="3739988"/>
              <a:ext cx="840818" cy="416993"/>
            </a:xfrm>
            <a:prstGeom prst="ellipse">
              <a:avLst/>
            </a:pr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 name="Google Shape;580;p16"/>
            <p:cNvSpPr/>
            <p:nvPr/>
          </p:nvSpPr>
          <p:spPr>
            <a:xfrm>
              <a:off x="4185277" y="3794675"/>
              <a:ext cx="738278" cy="307618"/>
            </a:xfrm>
            <a:prstGeom prst="ellipse">
              <a:avLst/>
            </a:prstGeom>
            <a:solidFill>
              <a:srgbClr val="E8F7F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 name="Google Shape;581;p16"/>
            <p:cNvSpPr/>
            <p:nvPr/>
          </p:nvSpPr>
          <p:spPr>
            <a:xfrm>
              <a:off x="4944063" y="4068112"/>
              <a:ext cx="348633" cy="642574"/>
            </a:xfrm>
            <a:custGeom>
              <a:avLst/>
              <a:gdLst/>
              <a:ahLst/>
              <a:cxnLst/>
              <a:rect l="l" t="t" r="r" b="b"/>
              <a:pathLst>
                <a:path w="837" h="1560" extrusionOk="0">
                  <a:moveTo>
                    <a:pt x="390" y="0"/>
                  </a:moveTo>
                  <a:cubicBezTo>
                    <a:pt x="390" y="0"/>
                    <a:pt x="837" y="333"/>
                    <a:pt x="791" y="964"/>
                  </a:cubicBezTo>
                  <a:cubicBezTo>
                    <a:pt x="791" y="964"/>
                    <a:pt x="573" y="1388"/>
                    <a:pt x="229" y="1560"/>
                  </a:cubicBezTo>
                  <a:cubicBezTo>
                    <a:pt x="390" y="1296"/>
                    <a:pt x="505" y="746"/>
                    <a:pt x="0" y="344"/>
                  </a:cubicBezTo>
                  <a:lnTo>
                    <a:pt x="390" y="0"/>
                  </a:ln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 name="Google Shape;582;p16"/>
            <p:cNvSpPr/>
            <p:nvPr/>
          </p:nvSpPr>
          <p:spPr>
            <a:xfrm>
              <a:off x="4862033" y="3979243"/>
              <a:ext cx="273436" cy="273436"/>
            </a:xfrm>
            <a:custGeom>
              <a:avLst/>
              <a:gdLst/>
              <a:ahLst/>
              <a:cxnLst/>
              <a:rect l="l" t="t" r="r" b="b"/>
              <a:pathLst>
                <a:path w="666" h="658" extrusionOk="0">
                  <a:moveTo>
                    <a:pt x="0" y="428"/>
                  </a:moveTo>
                  <a:lnTo>
                    <a:pt x="268" y="107"/>
                  </a:lnTo>
                  <a:lnTo>
                    <a:pt x="302" y="73"/>
                  </a:lnTo>
                  <a:cubicBezTo>
                    <a:pt x="356" y="15"/>
                    <a:pt x="396" y="0"/>
                    <a:pt x="467" y="0"/>
                  </a:cubicBezTo>
                  <a:cubicBezTo>
                    <a:pt x="576" y="0"/>
                    <a:pt x="666" y="89"/>
                    <a:pt x="666" y="199"/>
                  </a:cubicBezTo>
                  <a:cubicBezTo>
                    <a:pt x="666" y="271"/>
                    <a:pt x="613" y="323"/>
                    <a:pt x="566" y="378"/>
                  </a:cubicBezTo>
                  <a:lnTo>
                    <a:pt x="329" y="658"/>
                  </a:lnTo>
                  <a:lnTo>
                    <a:pt x="0" y="428"/>
                  </a:ln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 name="Google Shape;583;p16"/>
            <p:cNvSpPr/>
            <p:nvPr/>
          </p:nvSpPr>
          <p:spPr>
            <a:xfrm>
              <a:off x="4848361" y="4122799"/>
              <a:ext cx="164061" cy="164061"/>
            </a:xfrm>
            <a:prstGeom prst="ellipse">
              <a:avLst/>
            </a:pr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 name="Google Shape;584;p16"/>
            <p:cNvSpPr/>
            <p:nvPr/>
          </p:nvSpPr>
          <p:spPr>
            <a:xfrm>
              <a:off x="4151099" y="4006587"/>
              <a:ext cx="806637" cy="150390"/>
            </a:xfrm>
            <a:custGeom>
              <a:avLst/>
              <a:gdLst/>
              <a:ahLst/>
              <a:cxnLst/>
              <a:rect l="l" t="t" r="r" b="b"/>
              <a:pathLst>
                <a:path w="1952" h="365" extrusionOk="0">
                  <a:moveTo>
                    <a:pt x="970" y="365"/>
                  </a:moveTo>
                  <a:cubicBezTo>
                    <a:pt x="518" y="365"/>
                    <a:pt x="135" y="220"/>
                    <a:pt x="0" y="20"/>
                  </a:cubicBezTo>
                  <a:lnTo>
                    <a:pt x="6" y="20"/>
                  </a:lnTo>
                  <a:cubicBezTo>
                    <a:pt x="145" y="216"/>
                    <a:pt x="524" y="357"/>
                    <a:pt x="970" y="357"/>
                  </a:cubicBezTo>
                  <a:cubicBezTo>
                    <a:pt x="1431" y="357"/>
                    <a:pt x="1820" y="207"/>
                    <a:pt x="1947" y="0"/>
                  </a:cubicBezTo>
                  <a:lnTo>
                    <a:pt x="1952" y="0"/>
                  </a:lnTo>
                  <a:cubicBezTo>
                    <a:pt x="1830" y="211"/>
                    <a:pt x="1437" y="365"/>
                    <a:pt x="970" y="365"/>
                  </a:cubicBezTo>
                </a:path>
              </a:pathLst>
            </a:custGeom>
            <a:solidFill>
              <a:srgbClr val="44A7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 name="Google Shape;585;p16"/>
            <p:cNvSpPr/>
            <p:nvPr/>
          </p:nvSpPr>
          <p:spPr>
            <a:xfrm>
              <a:off x="4157933" y="4006587"/>
              <a:ext cx="799803" cy="150390"/>
            </a:xfrm>
            <a:custGeom>
              <a:avLst/>
              <a:gdLst/>
              <a:ahLst/>
              <a:cxnLst/>
              <a:rect l="l" t="t" r="r" b="b"/>
              <a:pathLst>
                <a:path w="1941" h="357" extrusionOk="0">
                  <a:moveTo>
                    <a:pt x="964" y="357"/>
                  </a:moveTo>
                  <a:cubicBezTo>
                    <a:pt x="518" y="357"/>
                    <a:pt x="139" y="216"/>
                    <a:pt x="0" y="20"/>
                  </a:cubicBezTo>
                  <a:lnTo>
                    <a:pt x="174" y="18"/>
                  </a:lnTo>
                  <a:cubicBezTo>
                    <a:pt x="321" y="134"/>
                    <a:pt x="611" y="229"/>
                    <a:pt x="964" y="229"/>
                  </a:cubicBezTo>
                  <a:cubicBezTo>
                    <a:pt x="1333" y="229"/>
                    <a:pt x="1634" y="125"/>
                    <a:pt x="1773" y="1"/>
                  </a:cubicBezTo>
                  <a:lnTo>
                    <a:pt x="1941" y="0"/>
                  </a:lnTo>
                  <a:cubicBezTo>
                    <a:pt x="1814" y="207"/>
                    <a:pt x="1425" y="357"/>
                    <a:pt x="964" y="357"/>
                  </a:cubicBezTo>
                </a:path>
              </a:pathLst>
            </a:custGeom>
            <a:solidFill>
              <a:srgbClr val="85D7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86" name="Google Shape;586;p16"/>
            <p:cNvGrpSpPr/>
            <p:nvPr/>
          </p:nvGrpSpPr>
          <p:grpSpPr>
            <a:xfrm>
              <a:off x="4048558" y="2919680"/>
              <a:ext cx="1018552" cy="663084"/>
              <a:chOff x="3893557" y="4240244"/>
              <a:chExt cx="937612" cy="610392"/>
            </a:xfrm>
          </p:grpSpPr>
          <p:sp>
            <p:nvSpPr>
              <p:cNvPr id="587" name="Google Shape;587;p16"/>
              <p:cNvSpPr/>
              <p:nvPr/>
            </p:nvSpPr>
            <p:spPr>
              <a:xfrm>
                <a:off x="4151559" y="4498242"/>
                <a:ext cx="251707" cy="258002"/>
              </a:xfrm>
              <a:prstGeom prst="ellipse">
                <a:avLst/>
              </a:pr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 name="Google Shape;588;p16"/>
              <p:cNvSpPr/>
              <p:nvPr/>
            </p:nvSpPr>
            <p:spPr>
              <a:xfrm>
                <a:off x="3893557" y="4359803"/>
                <a:ext cx="169904" cy="201366"/>
              </a:xfrm>
              <a:custGeom>
                <a:avLst/>
                <a:gdLst/>
                <a:ahLst/>
                <a:cxnLst/>
                <a:rect l="l" t="t" r="r" b="b"/>
                <a:pathLst>
                  <a:path w="438" h="543" extrusionOk="0">
                    <a:moveTo>
                      <a:pt x="438" y="543"/>
                    </a:moveTo>
                    <a:lnTo>
                      <a:pt x="223" y="543"/>
                    </a:lnTo>
                    <a:cubicBezTo>
                      <a:pt x="100" y="543"/>
                      <a:pt x="0" y="443"/>
                      <a:pt x="0" y="320"/>
                    </a:cubicBezTo>
                    <a:lnTo>
                      <a:pt x="0" y="223"/>
                    </a:lnTo>
                    <a:cubicBezTo>
                      <a:pt x="0" y="100"/>
                      <a:pt x="100" y="0"/>
                      <a:pt x="223" y="0"/>
                    </a:cubicBezTo>
                    <a:lnTo>
                      <a:pt x="438" y="0"/>
                    </a:lnTo>
                    <a:lnTo>
                      <a:pt x="438" y="543"/>
                    </a:lnTo>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9" name="Google Shape;589;p16"/>
              <p:cNvSpPr/>
              <p:nvPr/>
            </p:nvSpPr>
            <p:spPr>
              <a:xfrm>
                <a:off x="4491364" y="4359803"/>
                <a:ext cx="169904" cy="201366"/>
              </a:xfrm>
              <a:custGeom>
                <a:avLst/>
                <a:gdLst/>
                <a:ahLst/>
                <a:cxnLst/>
                <a:rect l="l" t="t" r="r" b="b"/>
                <a:pathLst>
                  <a:path w="439" h="543" extrusionOk="0">
                    <a:moveTo>
                      <a:pt x="0" y="543"/>
                    </a:moveTo>
                    <a:lnTo>
                      <a:pt x="216" y="543"/>
                    </a:lnTo>
                    <a:cubicBezTo>
                      <a:pt x="339" y="543"/>
                      <a:pt x="439" y="443"/>
                      <a:pt x="439" y="320"/>
                    </a:cubicBezTo>
                    <a:lnTo>
                      <a:pt x="439" y="223"/>
                    </a:lnTo>
                    <a:cubicBezTo>
                      <a:pt x="439" y="100"/>
                      <a:pt x="339" y="0"/>
                      <a:pt x="216" y="0"/>
                    </a:cubicBezTo>
                    <a:lnTo>
                      <a:pt x="0" y="0"/>
                    </a:lnTo>
                    <a:lnTo>
                      <a:pt x="0" y="543"/>
                    </a:lnTo>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0" name="Google Shape;590;p16"/>
              <p:cNvSpPr/>
              <p:nvPr/>
            </p:nvSpPr>
            <p:spPr>
              <a:xfrm>
                <a:off x="3987949" y="4240244"/>
                <a:ext cx="578927" cy="421612"/>
              </a:xfrm>
              <a:custGeom>
                <a:avLst/>
                <a:gdLst/>
                <a:ahLst/>
                <a:cxnLst/>
                <a:rect l="l" t="t" r="r" b="b"/>
                <a:pathLst>
                  <a:path w="1537" h="1105" extrusionOk="0">
                    <a:moveTo>
                      <a:pt x="1234" y="0"/>
                    </a:moveTo>
                    <a:lnTo>
                      <a:pt x="302" y="0"/>
                    </a:lnTo>
                    <a:cubicBezTo>
                      <a:pt x="182" y="0"/>
                      <a:pt x="82" y="91"/>
                      <a:pt x="71" y="211"/>
                    </a:cubicBezTo>
                    <a:lnTo>
                      <a:pt x="12" y="851"/>
                    </a:lnTo>
                    <a:cubicBezTo>
                      <a:pt x="0" y="987"/>
                      <a:pt x="107" y="1105"/>
                      <a:pt x="243" y="1105"/>
                    </a:cubicBezTo>
                    <a:lnTo>
                      <a:pt x="1293" y="1105"/>
                    </a:lnTo>
                    <a:cubicBezTo>
                      <a:pt x="1430" y="1105"/>
                      <a:pt x="1537" y="987"/>
                      <a:pt x="1524" y="851"/>
                    </a:cubicBezTo>
                    <a:lnTo>
                      <a:pt x="1466" y="211"/>
                    </a:lnTo>
                    <a:cubicBezTo>
                      <a:pt x="1455" y="91"/>
                      <a:pt x="1354" y="0"/>
                      <a:pt x="1234" y="0"/>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 name="Google Shape;591;p16"/>
              <p:cNvSpPr/>
              <p:nvPr/>
            </p:nvSpPr>
            <p:spPr>
              <a:xfrm>
                <a:off x="4113803" y="4372388"/>
                <a:ext cx="327220" cy="207661"/>
              </a:xfrm>
              <a:custGeom>
                <a:avLst/>
                <a:gdLst/>
                <a:ahLst/>
                <a:cxnLst/>
                <a:rect l="l" t="t" r="r" b="b"/>
                <a:pathLst>
                  <a:path w="858" h="544" extrusionOk="0">
                    <a:moveTo>
                      <a:pt x="828" y="544"/>
                    </a:moveTo>
                    <a:lnTo>
                      <a:pt x="30" y="544"/>
                    </a:lnTo>
                    <a:cubicBezTo>
                      <a:pt x="14" y="544"/>
                      <a:pt x="0" y="530"/>
                      <a:pt x="0" y="513"/>
                    </a:cubicBezTo>
                    <a:lnTo>
                      <a:pt x="0" y="31"/>
                    </a:lnTo>
                    <a:cubicBezTo>
                      <a:pt x="0" y="14"/>
                      <a:pt x="14" y="0"/>
                      <a:pt x="30" y="0"/>
                    </a:cubicBezTo>
                    <a:lnTo>
                      <a:pt x="828" y="0"/>
                    </a:lnTo>
                    <a:cubicBezTo>
                      <a:pt x="845" y="0"/>
                      <a:pt x="858" y="14"/>
                      <a:pt x="858" y="31"/>
                    </a:cubicBezTo>
                    <a:lnTo>
                      <a:pt x="858" y="513"/>
                    </a:lnTo>
                    <a:cubicBezTo>
                      <a:pt x="858" y="530"/>
                      <a:pt x="845" y="544"/>
                      <a:pt x="828" y="54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 name="Google Shape;592;p16"/>
              <p:cNvSpPr/>
              <p:nvPr/>
            </p:nvSpPr>
            <p:spPr>
              <a:xfrm>
                <a:off x="4101218" y="4366098"/>
                <a:ext cx="352390" cy="226537"/>
              </a:xfrm>
              <a:custGeom>
                <a:avLst/>
                <a:gdLst/>
                <a:ahLst/>
                <a:cxnLst/>
                <a:rect l="l" t="t" r="r" b="b"/>
                <a:pathLst>
                  <a:path w="917" h="602" extrusionOk="0">
                    <a:moveTo>
                      <a:pt x="66" y="59"/>
                    </a:moveTo>
                    <a:cubicBezTo>
                      <a:pt x="62" y="59"/>
                      <a:pt x="58" y="62"/>
                      <a:pt x="58" y="66"/>
                    </a:cubicBezTo>
                    <a:lnTo>
                      <a:pt x="58" y="536"/>
                    </a:lnTo>
                    <a:cubicBezTo>
                      <a:pt x="58" y="540"/>
                      <a:pt x="62" y="543"/>
                      <a:pt x="66" y="543"/>
                    </a:cubicBezTo>
                    <a:lnTo>
                      <a:pt x="850" y="543"/>
                    </a:lnTo>
                    <a:cubicBezTo>
                      <a:pt x="855" y="543"/>
                      <a:pt x="858" y="540"/>
                      <a:pt x="858" y="536"/>
                    </a:cubicBezTo>
                    <a:lnTo>
                      <a:pt x="858" y="66"/>
                    </a:lnTo>
                    <a:cubicBezTo>
                      <a:pt x="858" y="62"/>
                      <a:pt x="855" y="59"/>
                      <a:pt x="850" y="59"/>
                    </a:cubicBezTo>
                    <a:lnTo>
                      <a:pt x="66" y="59"/>
                    </a:lnTo>
                    <a:close/>
                    <a:moveTo>
                      <a:pt x="850" y="602"/>
                    </a:moveTo>
                    <a:lnTo>
                      <a:pt x="66" y="602"/>
                    </a:lnTo>
                    <a:cubicBezTo>
                      <a:pt x="29" y="602"/>
                      <a:pt x="0" y="572"/>
                      <a:pt x="0" y="536"/>
                    </a:cubicBezTo>
                    <a:lnTo>
                      <a:pt x="0" y="66"/>
                    </a:lnTo>
                    <a:cubicBezTo>
                      <a:pt x="0" y="30"/>
                      <a:pt x="29" y="0"/>
                      <a:pt x="66" y="0"/>
                    </a:cubicBezTo>
                    <a:lnTo>
                      <a:pt x="850" y="0"/>
                    </a:lnTo>
                    <a:cubicBezTo>
                      <a:pt x="887" y="0"/>
                      <a:pt x="917" y="30"/>
                      <a:pt x="917" y="66"/>
                    </a:cubicBezTo>
                    <a:lnTo>
                      <a:pt x="917" y="536"/>
                    </a:lnTo>
                    <a:cubicBezTo>
                      <a:pt x="917" y="572"/>
                      <a:pt x="887" y="602"/>
                      <a:pt x="850" y="602"/>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3" name="Google Shape;593;p16"/>
              <p:cNvSpPr/>
              <p:nvPr/>
            </p:nvSpPr>
            <p:spPr>
              <a:xfrm>
                <a:off x="4189315" y="4441610"/>
                <a:ext cx="25171" cy="56636"/>
              </a:xfrm>
              <a:custGeom>
                <a:avLst/>
                <a:gdLst/>
                <a:ahLst/>
                <a:cxnLst/>
                <a:rect l="l" t="t" r="r" b="b"/>
                <a:pathLst>
                  <a:path w="68" h="142" extrusionOk="0">
                    <a:moveTo>
                      <a:pt x="40" y="142"/>
                    </a:moveTo>
                    <a:lnTo>
                      <a:pt x="28" y="142"/>
                    </a:lnTo>
                    <a:cubicBezTo>
                      <a:pt x="12" y="142"/>
                      <a:pt x="0" y="130"/>
                      <a:pt x="0" y="115"/>
                    </a:cubicBezTo>
                    <a:lnTo>
                      <a:pt x="0" y="28"/>
                    </a:lnTo>
                    <a:cubicBezTo>
                      <a:pt x="0" y="13"/>
                      <a:pt x="12" y="0"/>
                      <a:pt x="28" y="0"/>
                    </a:cubicBezTo>
                    <a:lnTo>
                      <a:pt x="40" y="0"/>
                    </a:lnTo>
                    <a:cubicBezTo>
                      <a:pt x="55" y="0"/>
                      <a:pt x="68" y="13"/>
                      <a:pt x="68" y="28"/>
                    </a:cubicBezTo>
                    <a:lnTo>
                      <a:pt x="68" y="115"/>
                    </a:lnTo>
                    <a:cubicBezTo>
                      <a:pt x="68" y="130"/>
                      <a:pt x="55" y="142"/>
                      <a:pt x="40" y="142"/>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4" name="Google Shape;594;p16"/>
              <p:cNvSpPr/>
              <p:nvPr/>
            </p:nvSpPr>
            <p:spPr>
              <a:xfrm>
                <a:off x="4334045" y="4441610"/>
                <a:ext cx="25171" cy="56636"/>
              </a:xfrm>
              <a:custGeom>
                <a:avLst/>
                <a:gdLst/>
                <a:ahLst/>
                <a:cxnLst/>
                <a:rect l="l" t="t" r="r" b="b"/>
                <a:pathLst>
                  <a:path w="67" h="142" extrusionOk="0">
                    <a:moveTo>
                      <a:pt x="40" y="142"/>
                    </a:moveTo>
                    <a:lnTo>
                      <a:pt x="27" y="142"/>
                    </a:lnTo>
                    <a:cubicBezTo>
                      <a:pt x="12" y="142"/>
                      <a:pt x="0" y="130"/>
                      <a:pt x="0" y="115"/>
                    </a:cubicBezTo>
                    <a:lnTo>
                      <a:pt x="0" y="28"/>
                    </a:lnTo>
                    <a:cubicBezTo>
                      <a:pt x="0" y="13"/>
                      <a:pt x="12" y="0"/>
                      <a:pt x="27" y="0"/>
                    </a:cubicBezTo>
                    <a:lnTo>
                      <a:pt x="40" y="0"/>
                    </a:lnTo>
                    <a:cubicBezTo>
                      <a:pt x="55" y="0"/>
                      <a:pt x="67" y="13"/>
                      <a:pt x="67" y="28"/>
                    </a:cubicBezTo>
                    <a:lnTo>
                      <a:pt x="67" y="115"/>
                    </a:lnTo>
                    <a:cubicBezTo>
                      <a:pt x="67" y="130"/>
                      <a:pt x="55" y="142"/>
                      <a:pt x="40" y="142"/>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5" name="Google Shape;595;p16"/>
              <p:cNvSpPr/>
              <p:nvPr/>
            </p:nvSpPr>
            <p:spPr>
              <a:xfrm>
                <a:off x="4214486" y="4491951"/>
                <a:ext cx="119563" cy="69221"/>
              </a:xfrm>
              <a:custGeom>
                <a:avLst/>
                <a:gdLst/>
                <a:ahLst/>
                <a:cxnLst/>
                <a:rect l="l" t="t" r="r" b="b"/>
                <a:pathLst>
                  <a:path w="318" h="189" extrusionOk="0">
                    <a:moveTo>
                      <a:pt x="263" y="59"/>
                    </a:moveTo>
                    <a:lnTo>
                      <a:pt x="264" y="59"/>
                    </a:lnTo>
                    <a:lnTo>
                      <a:pt x="263" y="59"/>
                    </a:lnTo>
                    <a:close/>
                    <a:moveTo>
                      <a:pt x="63" y="59"/>
                    </a:moveTo>
                    <a:cubicBezTo>
                      <a:pt x="76" y="101"/>
                      <a:pt x="115" y="130"/>
                      <a:pt x="159" y="130"/>
                    </a:cubicBezTo>
                    <a:cubicBezTo>
                      <a:pt x="203" y="130"/>
                      <a:pt x="242" y="101"/>
                      <a:pt x="255" y="59"/>
                    </a:cubicBezTo>
                    <a:lnTo>
                      <a:pt x="63" y="59"/>
                    </a:lnTo>
                    <a:close/>
                    <a:moveTo>
                      <a:pt x="159" y="189"/>
                    </a:moveTo>
                    <a:cubicBezTo>
                      <a:pt x="84" y="189"/>
                      <a:pt x="20" y="138"/>
                      <a:pt x="4" y="65"/>
                    </a:cubicBezTo>
                    <a:cubicBezTo>
                      <a:pt x="0" y="49"/>
                      <a:pt x="4" y="33"/>
                      <a:pt x="14" y="20"/>
                    </a:cubicBezTo>
                    <a:cubicBezTo>
                      <a:pt x="24" y="7"/>
                      <a:pt x="39" y="0"/>
                      <a:pt x="55" y="0"/>
                    </a:cubicBezTo>
                    <a:lnTo>
                      <a:pt x="263" y="0"/>
                    </a:lnTo>
                    <a:cubicBezTo>
                      <a:pt x="279" y="0"/>
                      <a:pt x="294" y="7"/>
                      <a:pt x="304" y="20"/>
                    </a:cubicBezTo>
                    <a:cubicBezTo>
                      <a:pt x="314" y="33"/>
                      <a:pt x="318" y="49"/>
                      <a:pt x="314" y="65"/>
                    </a:cubicBezTo>
                    <a:cubicBezTo>
                      <a:pt x="298" y="137"/>
                      <a:pt x="233" y="189"/>
                      <a:pt x="159" y="189"/>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6" name="Google Shape;596;p16"/>
              <p:cNvSpPr/>
              <p:nvPr/>
            </p:nvSpPr>
            <p:spPr>
              <a:xfrm>
                <a:off x="3969069" y="4756244"/>
                <a:ext cx="616683" cy="94392"/>
              </a:xfrm>
              <a:custGeom>
                <a:avLst/>
                <a:gdLst/>
                <a:ahLst/>
                <a:cxnLst/>
                <a:rect l="l" t="t" r="r" b="b"/>
                <a:pathLst>
                  <a:path w="1613" h="244" extrusionOk="0">
                    <a:moveTo>
                      <a:pt x="1613" y="244"/>
                    </a:moveTo>
                    <a:cubicBezTo>
                      <a:pt x="1600" y="106"/>
                      <a:pt x="1484" y="0"/>
                      <a:pt x="1345" y="0"/>
                    </a:cubicBezTo>
                    <a:lnTo>
                      <a:pt x="267" y="0"/>
                    </a:lnTo>
                    <a:cubicBezTo>
                      <a:pt x="128" y="0"/>
                      <a:pt x="12" y="106"/>
                      <a:pt x="0" y="244"/>
                    </a:cubicBezTo>
                    <a:lnTo>
                      <a:pt x="1613" y="244"/>
                    </a:ln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7" name="Google Shape;597;p16"/>
              <p:cNvSpPr/>
              <p:nvPr/>
            </p:nvSpPr>
            <p:spPr>
              <a:xfrm>
                <a:off x="4598338" y="4642976"/>
                <a:ext cx="226537" cy="195075"/>
              </a:xfrm>
              <a:custGeom>
                <a:avLst/>
                <a:gdLst/>
                <a:ahLst/>
                <a:cxnLst/>
                <a:rect l="l" t="t" r="r" b="b"/>
                <a:pathLst>
                  <a:path w="36" h="31" extrusionOk="0">
                    <a:moveTo>
                      <a:pt x="27" y="31"/>
                    </a:moveTo>
                    <a:lnTo>
                      <a:pt x="36" y="10"/>
                    </a:lnTo>
                    <a:lnTo>
                      <a:pt x="7" y="0"/>
                    </a:lnTo>
                    <a:lnTo>
                      <a:pt x="0" y="27"/>
                    </a:lnTo>
                    <a:lnTo>
                      <a:pt x="0" y="31"/>
                    </a:lnTo>
                    <a:lnTo>
                      <a:pt x="27" y="31"/>
                    </a:ln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8" name="Google Shape;598;p16"/>
              <p:cNvSpPr/>
              <p:nvPr/>
            </p:nvSpPr>
            <p:spPr>
              <a:xfrm>
                <a:off x="4522825" y="4573754"/>
                <a:ext cx="163610" cy="239122"/>
              </a:xfrm>
              <a:custGeom>
                <a:avLst/>
                <a:gdLst/>
                <a:ahLst/>
                <a:cxnLst/>
                <a:rect l="l" t="t" r="r" b="b"/>
                <a:pathLst>
                  <a:path w="435" h="622" extrusionOk="0">
                    <a:moveTo>
                      <a:pt x="203" y="622"/>
                    </a:moveTo>
                    <a:lnTo>
                      <a:pt x="46" y="412"/>
                    </a:lnTo>
                    <a:cubicBezTo>
                      <a:pt x="3" y="354"/>
                      <a:pt x="0" y="276"/>
                      <a:pt x="39" y="215"/>
                    </a:cubicBezTo>
                    <a:lnTo>
                      <a:pt x="123" y="82"/>
                    </a:lnTo>
                    <a:cubicBezTo>
                      <a:pt x="162" y="20"/>
                      <a:pt x="243" y="0"/>
                      <a:pt x="306" y="37"/>
                    </a:cubicBezTo>
                    <a:lnTo>
                      <a:pt x="377" y="79"/>
                    </a:lnTo>
                    <a:cubicBezTo>
                      <a:pt x="417" y="102"/>
                      <a:pt x="435" y="150"/>
                      <a:pt x="420" y="194"/>
                    </a:cubicBezTo>
                    <a:cubicBezTo>
                      <a:pt x="408" y="227"/>
                      <a:pt x="380" y="251"/>
                      <a:pt x="345" y="257"/>
                    </a:cubicBezTo>
                    <a:lnTo>
                      <a:pt x="317" y="262"/>
                    </a:lnTo>
                    <a:lnTo>
                      <a:pt x="430" y="397"/>
                    </a:lnTo>
                    <a:lnTo>
                      <a:pt x="402" y="615"/>
                    </a:lnTo>
                    <a:lnTo>
                      <a:pt x="203" y="622"/>
                    </a:ln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 name="Google Shape;599;p16"/>
              <p:cNvSpPr/>
              <p:nvPr/>
            </p:nvSpPr>
            <p:spPr>
              <a:xfrm>
                <a:off x="4636094" y="4347218"/>
                <a:ext cx="106978" cy="239122"/>
              </a:xfrm>
              <a:custGeom>
                <a:avLst/>
                <a:gdLst/>
                <a:ahLst/>
                <a:cxnLst/>
                <a:rect l="l" t="t" r="r" b="b"/>
                <a:pathLst>
                  <a:path w="284" h="636" extrusionOk="0">
                    <a:moveTo>
                      <a:pt x="18" y="122"/>
                    </a:moveTo>
                    <a:lnTo>
                      <a:pt x="0" y="627"/>
                    </a:lnTo>
                    <a:lnTo>
                      <a:pt x="284" y="636"/>
                    </a:lnTo>
                    <a:lnTo>
                      <a:pt x="246" y="125"/>
                    </a:lnTo>
                    <a:cubicBezTo>
                      <a:pt x="242" y="80"/>
                      <a:pt x="214" y="42"/>
                      <a:pt x="172" y="26"/>
                    </a:cubicBezTo>
                    <a:cubicBezTo>
                      <a:pt x="102" y="0"/>
                      <a:pt x="26" y="48"/>
                      <a:pt x="18" y="122"/>
                    </a:cubicBez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 name="Google Shape;600;p16"/>
              <p:cNvSpPr/>
              <p:nvPr/>
            </p:nvSpPr>
            <p:spPr>
              <a:xfrm>
                <a:off x="4592047" y="4529707"/>
                <a:ext cx="195075" cy="176195"/>
              </a:xfrm>
              <a:custGeom>
                <a:avLst/>
                <a:gdLst/>
                <a:ahLst/>
                <a:cxnLst/>
                <a:rect l="l" t="t" r="r" b="b"/>
                <a:pathLst>
                  <a:path w="509" h="468" extrusionOk="0">
                    <a:moveTo>
                      <a:pt x="493" y="88"/>
                    </a:moveTo>
                    <a:lnTo>
                      <a:pt x="503" y="123"/>
                    </a:lnTo>
                    <a:cubicBezTo>
                      <a:pt x="504" y="129"/>
                      <a:pt x="506" y="136"/>
                      <a:pt x="507" y="143"/>
                    </a:cubicBezTo>
                    <a:cubicBezTo>
                      <a:pt x="509" y="162"/>
                      <a:pt x="506" y="181"/>
                      <a:pt x="500" y="199"/>
                    </a:cubicBezTo>
                    <a:cubicBezTo>
                      <a:pt x="495" y="214"/>
                      <a:pt x="487" y="227"/>
                      <a:pt x="476" y="239"/>
                    </a:cubicBezTo>
                    <a:cubicBezTo>
                      <a:pt x="460" y="257"/>
                      <a:pt x="439" y="271"/>
                      <a:pt x="413" y="277"/>
                    </a:cubicBezTo>
                    <a:lnTo>
                      <a:pt x="286" y="307"/>
                    </a:lnTo>
                    <a:lnTo>
                      <a:pt x="265" y="351"/>
                    </a:lnTo>
                    <a:lnTo>
                      <a:pt x="242" y="396"/>
                    </a:lnTo>
                    <a:cubicBezTo>
                      <a:pt x="229" y="421"/>
                      <a:pt x="208" y="441"/>
                      <a:pt x="184" y="453"/>
                    </a:cubicBezTo>
                    <a:cubicBezTo>
                      <a:pt x="178" y="456"/>
                      <a:pt x="172" y="458"/>
                      <a:pt x="166" y="460"/>
                    </a:cubicBezTo>
                    <a:cubicBezTo>
                      <a:pt x="142" y="468"/>
                      <a:pt x="114" y="468"/>
                      <a:pt x="89" y="460"/>
                    </a:cubicBezTo>
                    <a:cubicBezTo>
                      <a:pt x="87" y="459"/>
                      <a:pt x="85" y="458"/>
                      <a:pt x="83" y="458"/>
                    </a:cubicBezTo>
                    <a:cubicBezTo>
                      <a:pt x="82" y="457"/>
                      <a:pt x="80" y="457"/>
                      <a:pt x="79" y="456"/>
                    </a:cubicBezTo>
                    <a:lnTo>
                      <a:pt x="76" y="455"/>
                    </a:lnTo>
                    <a:cubicBezTo>
                      <a:pt x="33" y="436"/>
                      <a:pt x="5" y="394"/>
                      <a:pt x="1" y="349"/>
                    </a:cubicBezTo>
                    <a:lnTo>
                      <a:pt x="1" y="347"/>
                    </a:lnTo>
                    <a:cubicBezTo>
                      <a:pt x="0" y="331"/>
                      <a:pt x="1" y="315"/>
                      <a:pt x="7" y="299"/>
                    </a:cubicBezTo>
                    <a:lnTo>
                      <a:pt x="84" y="150"/>
                    </a:lnTo>
                    <a:lnTo>
                      <a:pt x="95" y="129"/>
                    </a:lnTo>
                    <a:cubicBezTo>
                      <a:pt x="102" y="116"/>
                      <a:pt x="110" y="105"/>
                      <a:pt x="118" y="94"/>
                    </a:cubicBezTo>
                    <a:cubicBezTo>
                      <a:pt x="157" y="45"/>
                      <a:pt x="214" y="13"/>
                      <a:pt x="277" y="8"/>
                    </a:cubicBezTo>
                    <a:lnTo>
                      <a:pt x="364" y="0"/>
                    </a:lnTo>
                    <a:cubicBezTo>
                      <a:pt x="372" y="0"/>
                      <a:pt x="381" y="0"/>
                      <a:pt x="388" y="1"/>
                    </a:cubicBezTo>
                    <a:cubicBezTo>
                      <a:pt x="405" y="2"/>
                      <a:pt x="420" y="7"/>
                      <a:pt x="433" y="15"/>
                    </a:cubicBezTo>
                    <a:cubicBezTo>
                      <a:pt x="449" y="24"/>
                      <a:pt x="463" y="36"/>
                      <a:pt x="474" y="51"/>
                    </a:cubicBezTo>
                    <a:cubicBezTo>
                      <a:pt x="482" y="62"/>
                      <a:pt x="489" y="74"/>
                      <a:pt x="493" y="88"/>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 name="Google Shape;601;p16"/>
              <p:cNvSpPr/>
              <p:nvPr/>
            </p:nvSpPr>
            <p:spPr>
              <a:xfrm>
                <a:off x="4623508" y="4573754"/>
                <a:ext cx="195075" cy="182490"/>
              </a:xfrm>
              <a:custGeom>
                <a:avLst/>
                <a:gdLst/>
                <a:ahLst/>
                <a:cxnLst/>
                <a:rect l="l" t="t" r="r" b="b"/>
                <a:pathLst>
                  <a:path w="510" h="469" extrusionOk="0">
                    <a:moveTo>
                      <a:pt x="492" y="91"/>
                    </a:moveTo>
                    <a:lnTo>
                      <a:pt x="493" y="94"/>
                    </a:lnTo>
                    <a:lnTo>
                      <a:pt x="502" y="125"/>
                    </a:lnTo>
                    <a:cubicBezTo>
                      <a:pt x="510" y="151"/>
                      <a:pt x="508" y="178"/>
                      <a:pt x="499" y="202"/>
                    </a:cubicBezTo>
                    <a:cubicBezTo>
                      <a:pt x="485" y="239"/>
                      <a:pt x="454" y="269"/>
                      <a:pt x="412" y="279"/>
                    </a:cubicBezTo>
                    <a:lnTo>
                      <a:pt x="379" y="287"/>
                    </a:lnTo>
                    <a:lnTo>
                      <a:pt x="286" y="309"/>
                    </a:lnTo>
                    <a:lnTo>
                      <a:pt x="241" y="398"/>
                    </a:lnTo>
                    <a:cubicBezTo>
                      <a:pt x="227" y="426"/>
                      <a:pt x="204" y="447"/>
                      <a:pt x="176" y="458"/>
                    </a:cubicBezTo>
                    <a:lnTo>
                      <a:pt x="174" y="459"/>
                    </a:lnTo>
                    <a:cubicBezTo>
                      <a:pt x="171" y="460"/>
                      <a:pt x="168" y="461"/>
                      <a:pt x="165" y="462"/>
                    </a:cubicBezTo>
                    <a:cubicBezTo>
                      <a:pt x="163" y="463"/>
                      <a:pt x="161" y="464"/>
                      <a:pt x="159" y="464"/>
                    </a:cubicBezTo>
                    <a:cubicBezTo>
                      <a:pt x="151" y="466"/>
                      <a:pt x="142" y="467"/>
                      <a:pt x="134" y="468"/>
                    </a:cubicBezTo>
                    <a:cubicBezTo>
                      <a:pt x="115" y="469"/>
                      <a:pt x="96" y="466"/>
                      <a:pt x="78" y="458"/>
                    </a:cubicBezTo>
                    <a:cubicBezTo>
                      <a:pt x="39" y="442"/>
                      <a:pt x="12" y="408"/>
                      <a:pt x="3" y="370"/>
                    </a:cubicBezTo>
                    <a:cubicBezTo>
                      <a:pt x="2" y="363"/>
                      <a:pt x="1" y="357"/>
                      <a:pt x="0" y="350"/>
                    </a:cubicBezTo>
                    <a:lnTo>
                      <a:pt x="0" y="350"/>
                    </a:lnTo>
                    <a:cubicBezTo>
                      <a:pt x="0" y="343"/>
                      <a:pt x="0" y="335"/>
                      <a:pt x="0" y="328"/>
                    </a:cubicBezTo>
                    <a:lnTo>
                      <a:pt x="1" y="325"/>
                    </a:lnTo>
                    <a:cubicBezTo>
                      <a:pt x="2" y="317"/>
                      <a:pt x="3" y="309"/>
                      <a:pt x="6" y="301"/>
                    </a:cubicBezTo>
                    <a:lnTo>
                      <a:pt x="34" y="247"/>
                    </a:lnTo>
                    <a:lnTo>
                      <a:pt x="67" y="183"/>
                    </a:lnTo>
                    <a:lnTo>
                      <a:pt x="95" y="131"/>
                    </a:lnTo>
                    <a:cubicBezTo>
                      <a:pt x="103" y="115"/>
                      <a:pt x="113" y="100"/>
                      <a:pt x="125" y="87"/>
                    </a:cubicBezTo>
                    <a:cubicBezTo>
                      <a:pt x="148" y="60"/>
                      <a:pt x="177" y="40"/>
                      <a:pt x="209" y="26"/>
                    </a:cubicBezTo>
                    <a:cubicBezTo>
                      <a:pt x="230" y="17"/>
                      <a:pt x="253" y="12"/>
                      <a:pt x="277" y="10"/>
                    </a:cubicBezTo>
                    <a:lnTo>
                      <a:pt x="322" y="6"/>
                    </a:lnTo>
                    <a:lnTo>
                      <a:pt x="363" y="2"/>
                    </a:lnTo>
                    <a:cubicBezTo>
                      <a:pt x="387" y="0"/>
                      <a:pt x="410" y="5"/>
                      <a:pt x="431" y="16"/>
                    </a:cubicBezTo>
                    <a:cubicBezTo>
                      <a:pt x="446" y="24"/>
                      <a:pt x="460" y="35"/>
                      <a:pt x="471" y="49"/>
                    </a:cubicBezTo>
                    <a:cubicBezTo>
                      <a:pt x="480" y="61"/>
                      <a:pt x="487" y="75"/>
                      <a:pt x="492" y="91"/>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 name="Google Shape;602;p16"/>
              <p:cNvSpPr/>
              <p:nvPr/>
            </p:nvSpPr>
            <p:spPr>
              <a:xfrm>
                <a:off x="4686435" y="4642976"/>
                <a:ext cx="144734" cy="132148"/>
              </a:xfrm>
              <a:custGeom>
                <a:avLst/>
                <a:gdLst/>
                <a:ahLst/>
                <a:cxnLst/>
                <a:rect l="l" t="t" r="r" b="b"/>
                <a:pathLst>
                  <a:path w="385" h="352" extrusionOk="0">
                    <a:moveTo>
                      <a:pt x="380" y="112"/>
                    </a:moveTo>
                    <a:cubicBezTo>
                      <a:pt x="385" y="152"/>
                      <a:pt x="370" y="191"/>
                      <a:pt x="341" y="217"/>
                    </a:cubicBezTo>
                    <a:cubicBezTo>
                      <a:pt x="325" y="232"/>
                      <a:pt x="305" y="243"/>
                      <a:pt x="281" y="248"/>
                    </a:cubicBezTo>
                    <a:lnTo>
                      <a:pt x="252" y="254"/>
                    </a:lnTo>
                    <a:lnTo>
                      <a:pt x="167" y="325"/>
                    </a:lnTo>
                    <a:cubicBezTo>
                      <a:pt x="165" y="327"/>
                      <a:pt x="162" y="328"/>
                      <a:pt x="160" y="330"/>
                    </a:cubicBezTo>
                    <a:cubicBezTo>
                      <a:pt x="153" y="335"/>
                      <a:pt x="146" y="338"/>
                      <a:pt x="139" y="341"/>
                    </a:cubicBezTo>
                    <a:lnTo>
                      <a:pt x="139" y="341"/>
                    </a:lnTo>
                    <a:cubicBezTo>
                      <a:pt x="137" y="342"/>
                      <a:pt x="135" y="343"/>
                      <a:pt x="133" y="343"/>
                    </a:cubicBezTo>
                    <a:cubicBezTo>
                      <a:pt x="105" y="352"/>
                      <a:pt x="73" y="348"/>
                      <a:pt x="47" y="330"/>
                    </a:cubicBezTo>
                    <a:cubicBezTo>
                      <a:pt x="31" y="319"/>
                      <a:pt x="19" y="304"/>
                      <a:pt x="12" y="287"/>
                    </a:cubicBezTo>
                    <a:cubicBezTo>
                      <a:pt x="0" y="259"/>
                      <a:pt x="2" y="227"/>
                      <a:pt x="18" y="199"/>
                    </a:cubicBezTo>
                    <a:lnTo>
                      <a:pt x="44" y="153"/>
                    </a:lnTo>
                    <a:lnTo>
                      <a:pt x="75" y="101"/>
                    </a:lnTo>
                    <a:cubicBezTo>
                      <a:pt x="80" y="92"/>
                      <a:pt x="86" y="83"/>
                      <a:pt x="92" y="75"/>
                    </a:cubicBezTo>
                    <a:cubicBezTo>
                      <a:pt x="117" y="47"/>
                      <a:pt x="150" y="26"/>
                      <a:pt x="187" y="17"/>
                    </a:cubicBezTo>
                    <a:lnTo>
                      <a:pt x="229" y="7"/>
                    </a:lnTo>
                    <a:cubicBezTo>
                      <a:pt x="258" y="0"/>
                      <a:pt x="288" y="4"/>
                      <a:pt x="313" y="17"/>
                    </a:cubicBezTo>
                    <a:cubicBezTo>
                      <a:pt x="321" y="21"/>
                      <a:pt x="328" y="26"/>
                      <a:pt x="335" y="31"/>
                    </a:cubicBezTo>
                    <a:cubicBezTo>
                      <a:pt x="346" y="41"/>
                      <a:pt x="356" y="52"/>
                      <a:pt x="364" y="65"/>
                    </a:cubicBezTo>
                    <a:cubicBezTo>
                      <a:pt x="366" y="70"/>
                      <a:pt x="369" y="74"/>
                      <a:pt x="371" y="79"/>
                    </a:cubicBezTo>
                    <a:cubicBezTo>
                      <a:pt x="375" y="90"/>
                      <a:pt x="378" y="101"/>
                      <a:pt x="380" y="112"/>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 name="Google Shape;603;p16"/>
              <p:cNvSpPr/>
              <p:nvPr/>
            </p:nvSpPr>
            <p:spPr>
              <a:xfrm>
                <a:off x="4579461" y="4580049"/>
                <a:ext cx="56636" cy="132148"/>
              </a:xfrm>
              <a:custGeom>
                <a:avLst/>
                <a:gdLst/>
                <a:ahLst/>
                <a:cxnLst/>
                <a:rect l="l" t="t" r="r" b="b"/>
                <a:pathLst>
                  <a:path w="148" h="354" extrusionOk="0">
                    <a:moveTo>
                      <a:pt x="115" y="354"/>
                    </a:moveTo>
                    <a:cubicBezTo>
                      <a:pt x="111" y="354"/>
                      <a:pt x="107" y="353"/>
                      <a:pt x="103" y="352"/>
                    </a:cubicBezTo>
                    <a:cubicBezTo>
                      <a:pt x="47" y="328"/>
                      <a:pt x="21" y="277"/>
                      <a:pt x="9" y="238"/>
                    </a:cubicBezTo>
                    <a:cubicBezTo>
                      <a:pt x="0" y="207"/>
                      <a:pt x="3" y="174"/>
                      <a:pt x="18" y="146"/>
                    </a:cubicBezTo>
                    <a:lnTo>
                      <a:pt x="84" y="20"/>
                    </a:lnTo>
                    <a:cubicBezTo>
                      <a:pt x="91" y="5"/>
                      <a:pt x="109" y="0"/>
                      <a:pt x="124" y="7"/>
                    </a:cubicBezTo>
                    <a:cubicBezTo>
                      <a:pt x="138" y="15"/>
                      <a:pt x="143" y="32"/>
                      <a:pt x="136" y="47"/>
                    </a:cubicBezTo>
                    <a:lnTo>
                      <a:pt x="70" y="173"/>
                    </a:lnTo>
                    <a:cubicBezTo>
                      <a:pt x="62" y="188"/>
                      <a:pt x="61" y="205"/>
                      <a:pt x="65" y="221"/>
                    </a:cubicBezTo>
                    <a:cubicBezTo>
                      <a:pt x="73" y="248"/>
                      <a:pt x="90" y="283"/>
                      <a:pt x="126" y="297"/>
                    </a:cubicBezTo>
                    <a:cubicBezTo>
                      <a:pt x="141" y="303"/>
                      <a:pt x="148" y="321"/>
                      <a:pt x="142" y="336"/>
                    </a:cubicBezTo>
                    <a:cubicBezTo>
                      <a:pt x="137" y="347"/>
                      <a:pt x="126" y="354"/>
                      <a:pt x="115" y="354"/>
                    </a:cubicBez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 name="Google Shape;604;p16"/>
              <p:cNvSpPr/>
              <p:nvPr/>
            </p:nvSpPr>
            <p:spPr>
              <a:xfrm>
                <a:off x="4610923" y="4567463"/>
                <a:ext cx="169904" cy="201366"/>
              </a:xfrm>
              <a:custGeom>
                <a:avLst/>
                <a:gdLst/>
                <a:ahLst/>
                <a:cxnLst/>
                <a:rect l="l" t="t" r="r" b="b"/>
                <a:pathLst>
                  <a:path w="447" h="522" extrusionOk="0">
                    <a:moveTo>
                      <a:pt x="131" y="522"/>
                    </a:moveTo>
                    <a:cubicBezTo>
                      <a:pt x="106" y="522"/>
                      <a:pt x="87" y="515"/>
                      <a:pt x="72" y="506"/>
                    </a:cubicBezTo>
                    <a:cubicBezTo>
                      <a:pt x="22" y="476"/>
                      <a:pt x="0" y="412"/>
                      <a:pt x="1" y="378"/>
                    </a:cubicBezTo>
                    <a:cubicBezTo>
                      <a:pt x="1" y="365"/>
                      <a:pt x="1" y="340"/>
                      <a:pt x="106" y="175"/>
                    </a:cubicBezTo>
                    <a:cubicBezTo>
                      <a:pt x="133" y="132"/>
                      <a:pt x="173" y="99"/>
                      <a:pt x="220" y="79"/>
                    </a:cubicBezTo>
                    <a:lnTo>
                      <a:pt x="403" y="6"/>
                    </a:lnTo>
                    <a:cubicBezTo>
                      <a:pt x="418" y="0"/>
                      <a:pt x="435" y="7"/>
                      <a:pt x="441" y="23"/>
                    </a:cubicBezTo>
                    <a:cubicBezTo>
                      <a:pt x="447" y="38"/>
                      <a:pt x="440" y="55"/>
                      <a:pt x="425" y="61"/>
                    </a:cubicBezTo>
                    <a:lnTo>
                      <a:pt x="242" y="134"/>
                    </a:lnTo>
                    <a:cubicBezTo>
                      <a:pt x="206" y="149"/>
                      <a:pt x="176" y="174"/>
                      <a:pt x="155" y="206"/>
                    </a:cubicBezTo>
                    <a:cubicBezTo>
                      <a:pt x="66" y="348"/>
                      <a:pt x="60" y="377"/>
                      <a:pt x="59" y="380"/>
                    </a:cubicBezTo>
                    <a:cubicBezTo>
                      <a:pt x="59" y="393"/>
                      <a:pt x="72" y="437"/>
                      <a:pt x="102" y="455"/>
                    </a:cubicBezTo>
                    <a:cubicBezTo>
                      <a:pt x="124" y="468"/>
                      <a:pt x="151" y="465"/>
                      <a:pt x="183" y="447"/>
                    </a:cubicBezTo>
                    <a:cubicBezTo>
                      <a:pt x="197" y="439"/>
                      <a:pt x="215" y="444"/>
                      <a:pt x="223" y="458"/>
                    </a:cubicBezTo>
                    <a:cubicBezTo>
                      <a:pt x="231" y="472"/>
                      <a:pt x="226" y="490"/>
                      <a:pt x="212" y="498"/>
                    </a:cubicBezTo>
                    <a:cubicBezTo>
                      <a:pt x="181" y="516"/>
                      <a:pt x="154" y="522"/>
                      <a:pt x="131" y="522"/>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 name="Google Shape;605;p16"/>
              <p:cNvSpPr/>
              <p:nvPr/>
            </p:nvSpPr>
            <p:spPr>
              <a:xfrm>
                <a:off x="4667559" y="4636681"/>
                <a:ext cx="144734" cy="151024"/>
              </a:xfrm>
              <a:custGeom>
                <a:avLst/>
                <a:gdLst/>
                <a:ahLst/>
                <a:cxnLst/>
                <a:rect l="l" t="t" r="r" b="b"/>
                <a:pathLst>
                  <a:path w="385" h="399" extrusionOk="0">
                    <a:moveTo>
                      <a:pt x="148" y="399"/>
                    </a:moveTo>
                    <a:cubicBezTo>
                      <a:pt x="132" y="399"/>
                      <a:pt x="119" y="396"/>
                      <a:pt x="108" y="392"/>
                    </a:cubicBezTo>
                    <a:cubicBezTo>
                      <a:pt x="72" y="378"/>
                      <a:pt x="43" y="345"/>
                      <a:pt x="27" y="302"/>
                    </a:cubicBezTo>
                    <a:cubicBezTo>
                      <a:pt x="0" y="222"/>
                      <a:pt x="49" y="175"/>
                      <a:pt x="101" y="125"/>
                    </a:cubicBezTo>
                    <a:cubicBezTo>
                      <a:pt x="122" y="105"/>
                      <a:pt x="141" y="91"/>
                      <a:pt x="162" y="80"/>
                    </a:cubicBezTo>
                    <a:lnTo>
                      <a:pt x="300" y="8"/>
                    </a:lnTo>
                    <a:cubicBezTo>
                      <a:pt x="315" y="0"/>
                      <a:pt x="333" y="6"/>
                      <a:pt x="340" y="20"/>
                    </a:cubicBezTo>
                    <a:cubicBezTo>
                      <a:pt x="348" y="35"/>
                      <a:pt x="342" y="53"/>
                      <a:pt x="328" y="60"/>
                    </a:cubicBezTo>
                    <a:lnTo>
                      <a:pt x="189" y="132"/>
                    </a:lnTo>
                    <a:cubicBezTo>
                      <a:pt x="173" y="140"/>
                      <a:pt x="158" y="151"/>
                      <a:pt x="145" y="164"/>
                    </a:cubicBezTo>
                    <a:cubicBezTo>
                      <a:pt x="90" y="217"/>
                      <a:pt x="68" y="240"/>
                      <a:pt x="83" y="282"/>
                    </a:cubicBezTo>
                    <a:cubicBezTo>
                      <a:pt x="92" y="309"/>
                      <a:pt x="109" y="329"/>
                      <a:pt x="129" y="337"/>
                    </a:cubicBezTo>
                    <a:cubicBezTo>
                      <a:pt x="146" y="343"/>
                      <a:pt x="166" y="340"/>
                      <a:pt x="188" y="328"/>
                    </a:cubicBezTo>
                    <a:cubicBezTo>
                      <a:pt x="284" y="274"/>
                      <a:pt x="334" y="240"/>
                      <a:pt x="335" y="239"/>
                    </a:cubicBezTo>
                    <a:cubicBezTo>
                      <a:pt x="348" y="230"/>
                      <a:pt x="367" y="234"/>
                      <a:pt x="376" y="247"/>
                    </a:cubicBezTo>
                    <a:cubicBezTo>
                      <a:pt x="385" y="261"/>
                      <a:pt x="382" y="279"/>
                      <a:pt x="368" y="288"/>
                    </a:cubicBezTo>
                    <a:cubicBezTo>
                      <a:pt x="366" y="290"/>
                      <a:pt x="315" y="324"/>
                      <a:pt x="217" y="379"/>
                    </a:cubicBezTo>
                    <a:cubicBezTo>
                      <a:pt x="191" y="394"/>
                      <a:pt x="168" y="399"/>
                      <a:pt x="148" y="399"/>
                    </a:cubicBez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06" name="Google Shape;606;p16"/>
            <p:cNvSpPr/>
            <p:nvPr/>
          </p:nvSpPr>
          <p:spPr>
            <a:xfrm>
              <a:off x="4670627" y="4300532"/>
              <a:ext cx="198244" cy="334961"/>
            </a:xfrm>
            <a:custGeom>
              <a:avLst/>
              <a:gdLst/>
              <a:ahLst/>
              <a:cxnLst/>
              <a:rect l="l" t="t" r="r" b="b"/>
              <a:pathLst>
                <a:path w="487" h="807" extrusionOk="0">
                  <a:moveTo>
                    <a:pt x="457" y="807"/>
                  </a:moveTo>
                  <a:lnTo>
                    <a:pt x="458" y="807"/>
                  </a:lnTo>
                  <a:cubicBezTo>
                    <a:pt x="475" y="807"/>
                    <a:pt x="487" y="793"/>
                    <a:pt x="487" y="777"/>
                  </a:cubicBezTo>
                  <a:cubicBezTo>
                    <a:pt x="475" y="470"/>
                    <a:pt x="308" y="176"/>
                    <a:pt x="50" y="9"/>
                  </a:cubicBezTo>
                  <a:cubicBezTo>
                    <a:pt x="36" y="0"/>
                    <a:pt x="18" y="4"/>
                    <a:pt x="9" y="18"/>
                  </a:cubicBezTo>
                  <a:cubicBezTo>
                    <a:pt x="0" y="32"/>
                    <a:pt x="4" y="50"/>
                    <a:pt x="18" y="59"/>
                  </a:cubicBezTo>
                  <a:cubicBezTo>
                    <a:pt x="260" y="215"/>
                    <a:pt x="417" y="491"/>
                    <a:pt x="428" y="779"/>
                  </a:cubicBezTo>
                  <a:cubicBezTo>
                    <a:pt x="428" y="795"/>
                    <a:pt x="441" y="807"/>
                    <a:pt x="457" y="807"/>
                  </a:cubicBezTo>
                  <a:close/>
                </a:path>
              </a:pathLst>
            </a:cu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 name="Google Shape;607;p16"/>
            <p:cNvSpPr/>
            <p:nvPr/>
          </p:nvSpPr>
          <p:spPr>
            <a:xfrm>
              <a:off x="3453838" y="4286861"/>
              <a:ext cx="68359" cy="266603"/>
            </a:xfrm>
            <a:custGeom>
              <a:avLst/>
              <a:gdLst/>
              <a:ahLst/>
              <a:cxnLst/>
              <a:rect l="l" t="t" r="r" b="b"/>
              <a:pathLst>
                <a:path w="160" h="659" extrusionOk="0">
                  <a:moveTo>
                    <a:pt x="32" y="659"/>
                  </a:moveTo>
                  <a:cubicBezTo>
                    <a:pt x="46" y="659"/>
                    <a:pt x="59" y="648"/>
                    <a:pt x="61" y="634"/>
                  </a:cubicBezTo>
                  <a:lnTo>
                    <a:pt x="157" y="37"/>
                  </a:lnTo>
                  <a:cubicBezTo>
                    <a:pt x="160" y="21"/>
                    <a:pt x="149" y="6"/>
                    <a:pt x="133" y="3"/>
                  </a:cubicBezTo>
                  <a:cubicBezTo>
                    <a:pt x="117" y="0"/>
                    <a:pt x="102" y="12"/>
                    <a:pt x="99" y="28"/>
                  </a:cubicBezTo>
                  <a:lnTo>
                    <a:pt x="3" y="625"/>
                  </a:lnTo>
                  <a:cubicBezTo>
                    <a:pt x="0" y="641"/>
                    <a:pt x="11" y="656"/>
                    <a:pt x="27" y="658"/>
                  </a:cubicBezTo>
                  <a:cubicBezTo>
                    <a:pt x="29" y="659"/>
                    <a:pt x="30" y="659"/>
                    <a:pt x="32" y="659"/>
                  </a:cubicBezTo>
                </a:path>
              </a:pathLst>
            </a:cu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 name="Google Shape;608;p16"/>
            <p:cNvSpPr/>
            <p:nvPr/>
          </p:nvSpPr>
          <p:spPr>
            <a:xfrm>
              <a:off x="1170646" y="1983159"/>
              <a:ext cx="410154" cy="205077"/>
            </a:xfrm>
            <a:custGeom>
              <a:avLst/>
              <a:gdLst/>
              <a:ahLst/>
              <a:cxnLst/>
              <a:rect l="l" t="t" r="r" b="b"/>
              <a:pathLst>
                <a:path w="1004" h="502" extrusionOk="0">
                  <a:moveTo>
                    <a:pt x="1004" y="502"/>
                  </a:moveTo>
                  <a:lnTo>
                    <a:pt x="502" y="0"/>
                  </a:lnTo>
                  <a:lnTo>
                    <a:pt x="0" y="502"/>
                  </a:lnTo>
                  <a:lnTo>
                    <a:pt x="1004" y="502"/>
                  </a:lnTo>
                  <a:close/>
                </a:path>
              </a:pathLst>
            </a:cu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 name="Google Shape;609;p16"/>
            <p:cNvSpPr/>
            <p:nvPr/>
          </p:nvSpPr>
          <p:spPr>
            <a:xfrm>
              <a:off x="1170646" y="2283940"/>
              <a:ext cx="410154" cy="205077"/>
            </a:xfrm>
            <a:custGeom>
              <a:avLst/>
              <a:gdLst/>
              <a:ahLst/>
              <a:cxnLst/>
              <a:rect l="l" t="t" r="r" b="b"/>
              <a:pathLst>
                <a:path w="1004" h="502" extrusionOk="0">
                  <a:moveTo>
                    <a:pt x="1004" y="502"/>
                  </a:moveTo>
                  <a:lnTo>
                    <a:pt x="502" y="0"/>
                  </a:lnTo>
                  <a:lnTo>
                    <a:pt x="0" y="502"/>
                  </a:lnTo>
                  <a:lnTo>
                    <a:pt x="1004" y="502"/>
                  </a:lnTo>
                  <a:close/>
                </a:path>
              </a:pathLst>
            </a:cu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 name="Google Shape;610;p16"/>
            <p:cNvSpPr/>
            <p:nvPr/>
          </p:nvSpPr>
          <p:spPr>
            <a:xfrm>
              <a:off x="1170646" y="2591557"/>
              <a:ext cx="410154" cy="205077"/>
            </a:xfrm>
            <a:custGeom>
              <a:avLst/>
              <a:gdLst/>
              <a:ahLst/>
              <a:cxnLst/>
              <a:rect l="l" t="t" r="r" b="b"/>
              <a:pathLst>
                <a:path w="1004" h="502" extrusionOk="0">
                  <a:moveTo>
                    <a:pt x="1004" y="502"/>
                  </a:moveTo>
                  <a:lnTo>
                    <a:pt x="502" y="0"/>
                  </a:lnTo>
                  <a:lnTo>
                    <a:pt x="0" y="502"/>
                  </a:lnTo>
                  <a:lnTo>
                    <a:pt x="1004" y="502"/>
                  </a:lnTo>
                  <a:close/>
                </a:path>
              </a:pathLst>
            </a:cu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 name="Google Shape;611;p16"/>
            <p:cNvSpPr/>
            <p:nvPr/>
          </p:nvSpPr>
          <p:spPr>
            <a:xfrm rot="2324418">
              <a:off x="3862235" y="1929763"/>
              <a:ext cx="1004879" cy="300780"/>
            </a:xfrm>
            <a:custGeom>
              <a:avLst/>
              <a:gdLst/>
              <a:ahLst/>
              <a:cxnLst/>
              <a:rect l="l" t="t" r="r" b="b"/>
              <a:pathLst>
                <a:path w="2448" h="741" extrusionOk="0">
                  <a:moveTo>
                    <a:pt x="973" y="451"/>
                  </a:moveTo>
                  <a:cubicBezTo>
                    <a:pt x="976" y="526"/>
                    <a:pt x="1023" y="602"/>
                    <a:pt x="1093" y="647"/>
                  </a:cubicBezTo>
                  <a:cubicBezTo>
                    <a:pt x="1150" y="683"/>
                    <a:pt x="1215" y="692"/>
                    <a:pt x="1269" y="669"/>
                  </a:cubicBezTo>
                  <a:cubicBezTo>
                    <a:pt x="1365" y="630"/>
                    <a:pt x="1418" y="502"/>
                    <a:pt x="1383" y="391"/>
                  </a:cubicBezTo>
                  <a:cubicBezTo>
                    <a:pt x="1352" y="290"/>
                    <a:pt x="1258" y="205"/>
                    <a:pt x="1138" y="169"/>
                  </a:cubicBezTo>
                  <a:cubicBezTo>
                    <a:pt x="1135" y="168"/>
                    <a:pt x="1132" y="167"/>
                    <a:pt x="1128" y="166"/>
                  </a:cubicBezTo>
                  <a:cubicBezTo>
                    <a:pt x="1038" y="232"/>
                    <a:pt x="968" y="336"/>
                    <a:pt x="973" y="451"/>
                  </a:cubicBezTo>
                  <a:close/>
                  <a:moveTo>
                    <a:pt x="1061" y="696"/>
                  </a:moveTo>
                  <a:cubicBezTo>
                    <a:pt x="975" y="641"/>
                    <a:pt x="919" y="548"/>
                    <a:pt x="914" y="454"/>
                  </a:cubicBezTo>
                  <a:cubicBezTo>
                    <a:pt x="910" y="343"/>
                    <a:pt x="963" y="232"/>
                    <a:pt x="1053" y="151"/>
                  </a:cubicBezTo>
                  <a:cubicBezTo>
                    <a:pt x="975" y="141"/>
                    <a:pt x="886" y="145"/>
                    <a:pt x="781" y="165"/>
                  </a:cubicBezTo>
                  <a:cubicBezTo>
                    <a:pt x="452" y="225"/>
                    <a:pt x="189" y="389"/>
                    <a:pt x="59" y="616"/>
                  </a:cubicBezTo>
                  <a:cubicBezTo>
                    <a:pt x="51" y="630"/>
                    <a:pt x="33" y="635"/>
                    <a:pt x="19" y="627"/>
                  </a:cubicBezTo>
                  <a:cubicBezTo>
                    <a:pt x="5" y="619"/>
                    <a:pt x="0" y="601"/>
                    <a:pt x="8" y="587"/>
                  </a:cubicBezTo>
                  <a:cubicBezTo>
                    <a:pt x="147" y="345"/>
                    <a:pt x="425" y="170"/>
                    <a:pt x="771" y="107"/>
                  </a:cubicBezTo>
                  <a:cubicBezTo>
                    <a:pt x="907" y="82"/>
                    <a:pt x="1018" y="80"/>
                    <a:pt x="1116" y="102"/>
                  </a:cubicBezTo>
                  <a:cubicBezTo>
                    <a:pt x="1143" y="85"/>
                    <a:pt x="1173" y="70"/>
                    <a:pt x="1204" y="58"/>
                  </a:cubicBezTo>
                  <a:cubicBezTo>
                    <a:pt x="1337" y="6"/>
                    <a:pt x="1495" y="0"/>
                    <a:pt x="1700" y="40"/>
                  </a:cubicBezTo>
                  <a:cubicBezTo>
                    <a:pt x="2073" y="113"/>
                    <a:pt x="2343" y="297"/>
                    <a:pt x="2442" y="546"/>
                  </a:cubicBezTo>
                  <a:cubicBezTo>
                    <a:pt x="2448" y="561"/>
                    <a:pt x="2440" y="578"/>
                    <a:pt x="2425" y="584"/>
                  </a:cubicBezTo>
                  <a:cubicBezTo>
                    <a:pt x="2410" y="590"/>
                    <a:pt x="2393" y="583"/>
                    <a:pt x="2387" y="568"/>
                  </a:cubicBezTo>
                  <a:cubicBezTo>
                    <a:pt x="2258" y="242"/>
                    <a:pt x="1856" y="131"/>
                    <a:pt x="1689" y="98"/>
                  </a:cubicBezTo>
                  <a:cubicBezTo>
                    <a:pt x="1495" y="60"/>
                    <a:pt x="1347" y="65"/>
                    <a:pt x="1225" y="113"/>
                  </a:cubicBezTo>
                  <a:cubicBezTo>
                    <a:pt x="1215" y="117"/>
                    <a:pt x="1204" y="121"/>
                    <a:pt x="1194" y="126"/>
                  </a:cubicBezTo>
                  <a:cubicBezTo>
                    <a:pt x="1314" y="174"/>
                    <a:pt x="1406" y="266"/>
                    <a:pt x="1439" y="374"/>
                  </a:cubicBezTo>
                  <a:cubicBezTo>
                    <a:pt x="1482" y="513"/>
                    <a:pt x="1415" y="673"/>
                    <a:pt x="1291" y="724"/>
                  </a:cubicBezTo>
                  <a:cubicBezTo>
                    <a:pt x="1264" y="735"/>
                    <a:pt x="1235" y="741"/>
                    <a:pt x="1206" y="741"/>
                  </a:cubicBezTo>
                  <a:cubicBezTo>
                    <a:pt x="1157" y="741"/>
                    <a:pt x="1107" y="726"/>
                    <a:pt x="1061" y="696"/>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 name="Google Shape;612;p16"/>
            <p:cNvSpPr/>
            <p:nvPr/>
          </p:nvSpPr>
          <p:spPr>
            <a:xfrm>
              <a:off x="3363439" y="2046577"/>
              <a:ext cx="410154" cy="401425"/>
            </a:xfrm>
            <a:custGeom>
              <a:avLst/>
              <a:gdLst/>
              <a:ahLst/>
              <a:cxnLst/>
              <a:rect l="l" t="t" r="r" b="b"/>
              <a:pathLst>
                <a:path w="775" h="775" extrusionOk="0">
                  <a:moveTo>
                    <a:pt x="91" y="385"/>
                  </a:moveTo>
                  <a:lnTo>
                    <a:pt x="223" y="325"/>
                  </a:lnTo>
                  <a:lnTo>
                    <a:pt x="163" y="193"/>
                  </a:lnTo>
                  <a:cubicBezTo>
                    <a:pt x="135" y="130"/>
                    <a:pt x="163" y="57"/>
                    <a:pt x="226" y="28"/>
                  </a:cubicBezTo>
                  <a:cubicBezTo>
                    <a:pt x="288" y="0"/>
                    <a:pt x="362" y="28"/>
                    <a:pt x="390" y="91"/>
                  </a:cubicBezTo>
                  <a:lnTo>
                    <a:pt x="450" y="223"/>
                  </a:lnTo>
                  <a:lnTo>
                    <a:pt x="582" y="163"/>
                  </a:lnTo>
                  <a:cubicBezTo>
                    <a:pt x="645" y="135"/>
                    <a:pt x="719" y="163"/>
                    <a:pt x="747" y="225"/>
                  </a:cubicBezTo>
                  <a:cubicBezTo>
                    <a:pt x="775" y="288"/>
                    <a:pt x="747" y="362"/>
                    <a:pt x="685" y="390"/>
                  </a:cubicBezTo>
                  <a:lnTo>
                    <a:pt x="552" y="450"/>
                  </a:lnTo>
                  <a:lnTo>
                    <a:pt x="612" y="582"/>
                  </a:lnTo>
                  <a:cubicBezTo>
                    <a:pt x="640" y="645"/>
                    <a:pt x="613" y="718"/>
                    <a:pt x="550" y="747"/>
                  </a:cubicBezTo>
                  <a:cubicBezTo>
                    <a:pt x="487" y="775"/>
                    <a:pt x="414" y="747"/>
                    <a:pt x="385" y="684"/>
                  </a:cubicBezTo>
                  <a:lnTo>
                    <a:pt x="326" y="552"/>
                  </a:lnTo>
                  <a:lnTo>
                    <a:pt x="193" y="612"/>
                  </a:lnTo>
                  <a:cubicBezTo>
                    <a:pt x="131" y="640"/>
                    <a:pt x="57" y="612"/>
                    <a:pt x="29" y="550"/>
                  </a:cubicBezTo>
                  <a:cubicBezTo>
                    <a:pt x="0" y="487"/>
                    <a:pt x="28" y="413"/>
                    <a:pt x="91" y="38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13" name="Google Shape;613;p16"/>
          <p:cNvSpPr txBox="1"/>
          <p:nvPr/>
        </p:nvSpPr>
        <p:spPr>
          <a:xfrm>
            <a:off x="558875" y="359400"/>
            <a:ext cx="72795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2"/>
                </a:solidFill>
                <a:latin typeface="Montserrat SemiBold"/>
                <a:ea typeface="Montserrat SemiBold"/>
                <a:cs typeface="Montserrat SemiBold"/>
                <a:sym typeface="Montserrat SemiBold"/>
              </a:rPr>
              <a:t>Models Comparison</a:t>
            </a:r>
            <a:endParaRPr/>
          </a:p>
        </p:txBody>
      </p:sp>
      <p:graphicFrame>
        <p:nvGraphicFramePr>
          <p:cNvPr id="614" name="Google Shape;614;p16"/>
          <p:cNvGraphicFramePr/>
          <p:nvPr/>
        </p:nvGraphicFramePr>
        <p:xfrm>
          <a:off x="4864650" y="2138875"/>
          <a:ext cx="6694300" cy="3757225"/>
        </p:xfrm>
        <a:graphic>
          <a:graphicData uri="http://schemas.openxmlformats.org/drawingml/2006/table">
            <a:tbl>
              <a:tblPr>
                <a:noFill/>
                <a:tableStyleId>{4047926D-2439-46DE-8154-A312C73FD432}</a:tableStyleId>
              </a:tblPr>
              <a:tblGrid>
                <a:gridCol w="1673575">
                  <a:extLst>
                    <a:ext uri="{9D8B030D-6E8A-4147-A177-3AD203B41FA5}">
                      <a16:colId xmlns:a16="http://schemas.microsoft.com/office/drawing/2014/main" val="20000"/>
                    </a:ext>
                  </a:extLst>
                </a:gridCol>
                <a:gridCol w="1673575">
                  <a:extLst>
                    <a:ext uri="{9D8B030D-6E8A-4147-A177-3AD203B41FA5}">
                      <a16:colId xmlns:a16="http://schemas.microsoft.com/office/drawing/2014/main" val="20001"/>
                    </a:ext>
                  </a:extLst>
                </a:gridCol>
                <a:gridCol w="1673575">
                  <a:extLst>
                    <a:ext uri="{9D8B030D-6E8A-4147-A177-3AD203B41FA5}">
                      <a16:colId xmlns:a16="http://schemas.microsoft.com/office/drawing/2014/main" val="20002"/>
                    </a:ext>
                  </a:extLst>
                </a:gridCol>
                <a:gridCol w="1673575">
                  <a:extLst>
                    <a:ext uri="{9D8B030D-6E8A-4147-A177-3AD203B41FA5}">
                      <a16:colId xmlns:a16="http://schemas.microsoft.com/office/drawing/2014/main" val="20003"/>
                    </a:ext>
                  </a:extLst>
                </a:gridCol>
              </a:tblGrid>
              <a:tr h="673075">
                <a:tc>
                  <a:txBody>
                    <a:bodyPr/>
                    <a:lstStyle/>
                    <a:p>
                      <a:pPr marL="0" lvl="0" indent="0" algn="l" rtl="0">
                        <a:spcBef>
                          <a:spcPts val="0"/>
                        </a:spcBef>
                        <a:spcAft>
                          <a:spcPts val="0"/>
                        </a:spcAft>
                        <a:buNone/>
                      </a:pPr>
                      <a:r>
                        <a:rPr lang="en-US" sz="1800" b="1">
                          <a:solidFill>
                            <a:schemeClr val="dk1"/>
                          </a:solidFill>
                          <a:latin typeface="Calibri"/>
                          <a:ea typeface="Calibri"/>
                          <a:cs typeface="Calibri"/>
                          <a:sym typeface="Calibri"/>
                        </a:rPr>
                        <a:t>Model</a:t>
                      </a:r>
                      <a:endParaRPr sz="1800" b="1">
                        <a:solidFill>
                          <a:schemeClr val="dk1"/>
                        </a:solidFill>
                        <a:latin typeface="Calibri"/>
                        <a:ea typeface="Calibri"/>
                        <a:cs typeface="Calibri"/>
                        <a:sym typeface="Calibri"/>
                      </a:endParaRPr>
                    </a:p>
                  </a:txBody>
                  <a:tcPr marL="91425" marR="91425" marT="91425" marB="91425">
                    <a:solidFill>
                      <a:schemeClr val="accent2"/>
                    </a:solidFill>
                  </a:tcPr>
                </a:tc>
                <a:tc>
                  <a:txBody>
                    <a:bodyPr/>
                    <a:lstStyle/>
                    <a:p>
                      <a:pPr marL="0" lvl="0" indent="0" algn="l" rtl="0">
                        <a:spcBef>
                          <a:spcPts val="0"/>
                        </a:spcBef>
                        <a:spcAft>
                          <a:spcPts val="0"/>
                        </a:spcAft>
                        <a:buNone/>
                      </a:pPr>
                      <a:r>
                        <a:rPr lang="en-US" sz="1800" b="1">
                          <a:solidFill>
                            <a:schemeClr val="dk1"/>
                          </a:solidFill>
                          <a:latin typeface="Calibri"/>
                          <a:ea typeface="Calibri"/>
                          <a:cs typeface="Calibri"/>
                          <a:sym typeface="Calibri"/>
                        </a:rPr>
                        <a:t>RMSE</a:t>
                      </a:r>
                      <a:endParaRPr sz="1800" b="1">
                        <a:solidFill>
                          <a:schemeClr val="dk1"/>
                        </a:solidFill>
                        <a:latin typeface="Calibri"/>
                        <a:ea typeface="Calibri"/>
                        <a:cs typeface="Calibri"/>
                        <a:sym typeface="Calibri"/>
                      </a:endParaRPr>
                    </a:p>
                  </a:txBody>
                  <a:tcPr marL="91425" marR="91425" marT="91425" marB="91425">
                    <a:solidFill>
                      <a:schemeClr val="accent2"/>
                    </a:solidFill>
                  </a:tcPr>
                </a:tc>
                <a:tc>
                  <a:txBody>
                    <a:bodyPr/>
                    <a:lstStyle/>
                    <a:p>
                      <a:pPr marL="0" lvl="0" indent="0" algn="l" rtl="0">
                        <a:spcBef>
                          <a:spcPts val="0"/>
                        </a:spcBef>
                        <a:spcAft>
                          <a:spcPts val="0"/>
                        </a:spcAft>
                        <a:buNone/>
                      </a:pPr>
                      <a:r>
                        <a:rPr lang="en-US" sz="1800" b="1">
                          <a:solidFill>
                            <a:schemeClr val="dk1"/>
                          </a:solidFill>
                          <a:latin typeface="Calibri"/>
                          <a:ea typeface="Calibri"/>
                          <a:cs typeface="Calibri"/>
                          <a:sym typeface="Calibri"/>
                        </a:rPr>
                        <a:t>MAE</a:t>
                      </a:r>
                      <a:endParaRPr sz="1800" b="1">
                        <a:solidFill>
                          <a:schemeClr val="dk1"/>
                        </a:solidFill>
                        <a:latin typeface="Calibri"/>
                        <a:ea typeface="Calibri"/>
                        <a:cs typeface="Calibri"/>
                        <a:sym typeface="Calibri"/>
                      </a:endParaRPr>
                    </a:p>
                  </a:txBody>
                  <a:tcPr marL="91425" marR="91425" marT="91425" marB="91425">
                    <a:solidFill>
                      <a:schemeClr val="accent2"/>
                    </a:solidFill>
                  </a:tcPr>
                </a:tc>
                <a:tc>
                  <a:txBody>
                    <a:bodyPr/>
                    <a:lstStyle/>
                    <a:p>
                      <a:pPr marL="0" lvl="0" indent="0" algn="l" rtl="0">
                        <a:spcBef>
                          <a:spcPts val="0"/>
                        </a:spcBef>
                        <a:spcAft>
                          <a:spcPts val="0"/>
                        </a:spcAft>
                        <a:buNone/>
                      </a:pPr>
                      <a:r>
                        <a:rPr lang="en-US" sz="1800" b="1">
                          <a:solidFill>
                            <a:schemeClr val="dk1"/>
                          </a:solidFill>
                          <a:latin typeface="Calibri"/>
                          <a:ea typeface="Calibri"/>
                          <a:cs typeface="Calibri"/>
                          <a:sym typeface="Calibri"/>
                        </a:rPr>
                        <a:t>Accuracy</a:t>
                      </a:r>
                      <a:endParaRPr sz="1800" b="1">
                        <a:solidFill>
                          <a:schemeClr val="dk1"/>
                        </a:solidFill>
                        <a:latin typeface="Calibri"/>
                        <a:ea typeface="Calibri"/>
                        <a:cs typeface="Calibri"/>
                        <a:sym typeface="Calibri"/>
                      </a:endParaRPr>
                    </a:p>
                  </a:txBody>
                  <a:tcPr marL="91425" marR="91425" marT="91425" marB="91425">
                    <a:lnT w="9525" cap="flat" cmpd="sng">
                      <a:solidFill>
                        <a:srgbClr val="0000FF"/>
                      </a:solidFill>
                      <a:prstDash val="solid"/>
                      <a:round/>
                      <a:headEnd type="none" w="sm" len="sm"/>
                      <a:tailEnd type="none" w="sm" len="sm"/>
                    </a:lnT>
                    <a:solidFill>
                      <a:schemeClr val="accent2"/>
                    </a:solidFill>
                  </a:tcPr>
                </a:tc>
                <a:extLst>
                  <a:ext uri="{0D108BD9-81ED-4DB2-BD59-A6C34878D82A}">
                    <a16:rowId xmlns:a16="http://schemas.microsoft.com/office/drawing/2014/main" val="10000"/>
                  </a:ext>
                </a:extLst>
              </a:tr>
              <a:tr h="673075">
                <a:tc>
                  <a:txBody>
                    <a:bodyPr/>
                    <a:lstStyle/>
                    <a:p>
                      <a:pPr marL="0" lvl="0" indent="0" algn="l" rtl="0">
                        <a:spcBef>
                          <a:spcPts val="0"/>
                        </a:spcBef>
                        <a:spcAft>
                          <a:spcPts val="0"/>
                        </a:spcAft>
                        <a:buNone/>
                      </a:pPr>
                      <a:r>
                        <a:rPr lang="en-US" sz="1800" b="1">
                          <a:solidFill>
                            <a:schemeClr val="dk1"/>
                          </a:solidFill>
                          <a:latin typeface="Calibri"/>
                          <a:ea typeface="Calibri"/>
                          <a:cs typeface="Calibri"/>
                          <a:sym typeface="Calibri"/>
                        </a:rPr>
                        <a:t>Linear Model</a:t>
                      </a:r>
                      <a:endParaRPr sz="1800" b="1">
                        <a:solidFill>
                          <a:schemeClr val="dk1"/>
                        </a:solidFill>
                        <a:latin typeface="Calibri"/>
                        <a:ea typeface="Calibri"/>
                        <a:cs typeface="Calibri"/>
                        <a:sym typeface="Calibri"/>
                      </a:endParaRPr>
                    </a:p>
                  </a:txBody>
                  <a:tcPr marL="91425" marR="91425" marT="91425" marB="91425">
                    <a:solidFill>
                      <a:srgbClr val="E8F7F9"/>
                    </a:solidFill>
                  </a:tcPr>
                </a:tc>
                <a:tc>
                  <a:txBody>
                    <a:bodyPr/>
                    <a:lstStyle/>
                    <a:p>
                      <a:pPr marL="0" lvl="0" indent="0" algn="l" rtl="0">
                        <a:lnSpc>
                          <a:spcPct val="115000"/>
                        </a:lnSpc>
                        <a:spcBef>
                          <a:spcPts val="1200"/>
                        </a:spcBef>
                        <a:spcAft>
                          <a:spcPts val="1200"/>
                        </a:spcAft>
                        <a:buNone/>
                      </a:pPr>
                      <a:r>
                        <a:rPr lang="en-US" sz="1800">
                          <a:solidFill>
                            <a:schemeClr val="dk1"/>
                          </a:solidFill>
                          <a:latin typeface="Calibri"/>
                          <a:ea typeface="Calibri"/>
                          <a:cs typeface="Calibri"/>
                          <a:sym typeface="Calibri"/>
                        </a:rPr>
                        <a:t>1.471316 </a:t>
                      </a:r>
                      <a:endParaRPr sz="1800">
                        <a:solidFill>
                          <a:schemeClr val="dk1"/>
                        </a:solidFill>
                        <a:latin typeface="Calibri"/>
                        <a:ea typeface="Calibri"/>
                        <a:cs typeface="Calibri"/>
                        <a:sym typeface="Calibri"/>
                      </a:endParaRPr>
                    </a:p>
                  </a:txBody>
                  <a:tcPr marL="91425" marR="91425" marT="91425" marB="91425">
                    <a:solidFill>
                      <a:srgbClr val="E8F7F9"/>
                    </a:solidFill>
                  </a:tcPr>
                </a:tc>
                <a:tc>
                  <a:txBody>
                    <a:bodyPr/>
                    <a:lstStyle/>
                    <a:p>
                      <a:pPr marL="0" lvl="0" indent="0" algn="l" rtl="0">
                        <a:spcBef>
                          <a:spcPts val="0"/>
                        </a:spcBef>
                        <a:spcAft>
                          <a:spcPts val="0"/>
                        </a:spcAft>
                        <a:buNone/>
                      </a:pPr>
                      <a:r>
                        <a:rPr lang="en-US" sz="1800">
                          <a:solidFill>
                            <a:schemeClr val="dk1"/>
                          </a:solidFill>
                          <a:latin typeface="Calibri"/>
                          <a:ea typeface="Calibri"/>
                          <a:cs typeface="Calibri"/>
                          <a:sym typeface="Calibri"/>
                        </a:rPr>
                        <a:t> 0.9827922</a:t>
                      </a:r>
                      <a:endParaRPr sz="1800">
                        <a:solidFill>
                          <a:schemeClr val="dk1"/>
                        </a:solidFill>
                        <a:latin typeface="Calibri"/>
                        <a:ea typeface="Calibri"/>
                        <a:cs typeface="Calibri"/>
                        <a:sym typeface="Calibri"/>
                      </a:endParaRPr>
                    </a:p>
                  </a:txBody>
                  <a:tcPr marL="91425" marR="91425" marT="91425" marB="91425">
                    <a:solidFill>
                      <a:srgbClr val="E8F7F9"/>
                    </a:solidFill>
                  </a:tcPr>
                </a:tc>
                <a:tc>
                  <a:txBody>
                    <a:bodyPr/>
                    <a:lstStyle/>
                    <a:p>
                      <a:pPr marL="0" lvl="0" indent="0" algn="l" rtl="0">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43.32%</a:t>
                      </a:r>
                      <a:endParaRPr sz="1800">
                        <a:solidFill>
                          <a:schemeClr val="dk1"/>
                        </a:solidFill>
                        <a:latin typeface="Calibri"/>
                        <a:ea typeface="Calibri"/>
                        <a:cs typeface="Calibri"/>
                        <a:sym typeface="Calibri"/>
                      </a:endParaRPr>
                    </a:p>
                  </a:txBody>
                  <a:tcPr marL="91425" marR="91425" marT="91425" marB="91425">
                    <a:solidFill>
                      <a:srgbClr val="E8F7F9"/>
                    </a:solidFill>
                  </a:tcPr>
                </a:tc>
                <a:extLst>
                  <a:ext uri="{0D108BD9-81ED-4DB2-BD59-A6C34878D82A}">
                    <a16:rowId xmlns:a16="http://schemas.microsoft.com/office/drawing/2014/main" val="10001"/>
                  </a:ext>
                </a:extLst>
              </a:tr>
              <a:tr h="784200">
                <a:tc>
                  <a:txBody>
                    <a:bodyPr/>
                    <a:lstStyle/>
                    <a:p>
                      <a:pPr marL="0" lvl="0" indent="0" algn="l" rtl="0">
                        <a:spcBef>
                          <a:spcPts val="0"/>
                        </a:spcBef>
                        <a:spcAft>
                          <a:spcPts val="0"/>
                        </a:spcAft>
                        <a:buNone/>
                      </a:pPr>
                      <a:r>
                        <a:rPr lang="en-US" sz="1800" b="1">
                          <a:solidFill>
                            <a:schemeClr val="dk1"/>
                          </a:solidFill>
                          <a:latin typeface="Calibri"/>
                          <a:ea typeface="Calibri"/>
                          <a:cs typeface="Calibri"/>
                          <a:sym typeface="Calibri"/>
                        </a:rPr>
                        <a:t>Boosting model</a:t>
                      </a:r>
                      <a:endParaRPr sz="1800" b="1">
                        <a:solidFill>
                          <a:schemeClr val="dk1"/>
                        </a:solidFill>
                        <a:latin typeface="Calibri"/>
                        <a:ea typeface="Calibri"/>
                        <a:cs typeface="Calibri"/>
                        <a:sym typeface="Calibri"/>
                      </a:endParaRPr>
                    </a:p>
                  </a:txBody>
                  <a:tcPr marL="91425" marR="91425" marT="91425" marB="91425">
                    <a:solidFill>
                      <a:srgbClr val="E8F7F9"/>
                    </a:solidFill>
                  </a:tcPr>
                </a:tc>
                <a:tc>
                  <a:txBody>
                    <a:bodyPr/>
                    <a:lstStyle/>
                    <a:p>
                      <a:pPr marL="0" lvl="0" indent="0" algn="l" rtl="0">
                        <a:lnSpc>
                          <a:spcPct val="115000"/>
                        </a:lnSpc>
                        <a:spcBef>
                          <a:spcPts val="1200"/>
                        </a:spcBef>
                        <a:spcAft>
                          <a:spcPts val="1200"/>
                        </a:spcAft>
                        <a:buNone/>
                      </a:pPr>
                      <a:r>
                        <a:rPr lang="en-US" sz="1800">
                          <a:solidFill>
                            <a:schemeClr val="dk1"/>
                          </a:solidFill>
                          <a:latin typeface="Calibri"/>
                          <a:ea typeface="Calibri"/>
                          <a:cs typeface="Calibri"/>
                          <a:sym typeface="Calibri"/>
                        </a:rPr>
                        <a:t>1.292113</a:t>
                      </a:r>
                      <a:endParaRPr sz="1800">
                        <a:solidFill>
                          <a:schemeClr val="dk1"/>
                        </a:solidFill>
                        <a:latin typeface="Calibri"/>
                        <a:ea typeface="Calibri"/>
                        <a:cs typeface="Calibri"/>
                        <a:sym typeface="Calibri"/>
                      </a:endParaRPr>
                    </a:p>
                  </a:txBody>
                  <a:tcPr marL="91425" marR="91425" marT="91425" marB="91425">
                    <a:solidFill>
                      <a:srgbClr val="E8F7F9"/>
                    </a:solidFill>
                  </a:tcPr>
                </a:tc>
                <a:tc>
                  <a:txBody>
                    <a:bodyPr/>
                    <a:lstStyle/>
                    <a:p>
                      <a:pPr marL="0" lvl="0" indent="0" algn="l" rtl="0">
                        <a:lnSpc>
                          <a:spcPct val="145000"/>
                        </a:lnSpc>
                        <a:spcBef>
                          <a:spcPts val="0"/>
                        </a:spcBef>
                        <a:spcAft>
                          <a:spcPts val="0"/>
                        </a:spcAft>
                        <a:buNone/>
                      </a:pPr>
                      <a:r>
                        <a:rPr lang="en-US" sz="1800">
                          <a:solidFill>
                            <a:schemeClr val="dk1"/>
                          </a:solidFill>
                          <a:latin typeface="Calibri"/>
                          <a:ea typeface="Calibri"/>
                          <a:cs typeface="Calibri"/>
                          <a:sym typeface="Calibri"/>
                        </a:rPr>
                        <a:t>0.792431</a:t>
                      </a:r>
                      <a:endParaRPr sz="1800">
                        <a:solidFill>
                          <a:schemeClr val="dk1"/>
                        </a:solidFill>
                        <a:latin typeface="Calibri"/>
                        <a:ea typeface="Calibri"/>
                        <a:cs typeface="Calibri"/>
                        <a:sym typeface="Calibri"/>
                      </a:endParaRPr>
                    </a:p>
                  </a:txBody>
                  <a:tcPr marL="91425" marR="91425" marT="91425" marB="91425">
                    <a:solidFill>
                      <a:srgbClr val="E8F7F9"/>
                    </a:solidFill>
                  </a:tcPr>
                </a:tc>
                <a:tc>
                  <a:txBody>
                    <a:bodyPr/>
                    <a:lstStyle/>
                    <a:p>
                      <a:pPr marL="0" lvl="0" indent="0" algn="l" rtl="0">
                        <a:lnSpc>
                          <a:spcPct val="115000"/>
                        </a:lnSpc>
                        <a:spcBef>
                          <a:spcPts val="1200"/>
                        </a:spcBef>
                        <a:spcAft>
                          <a:spcPts val="1200"/>
                        </a:spcAft>
                        <a:buNone/>
                      </a:pPr>
                      <a:r>
                        <a:rPr lang="en-US" sz="1800">
                          <a:solidFill>
                            <a:schemeClr val="dk1"/>
                          </a:solidFill>
                          <a:latin typeface="Calibri"/>
                          <a:ea typeface="Calibri"/>
                          <a:cs typeface="Calibri"/>
                          <a:sym typeface="Calibri"/>
                        </a:rPr>
                        <a:t>55.75%</a:t>
                      </a:r>
                      <a:endParaRPr sz="1800">
                        <a:solidFill>
                          <a:schemeClr val="dk1"/>
                        </a:solidFill>
                        <a:latin typeface="Calibri"/>
                        <a:ea typeface="Calibri"/>
                        <a:cs typeface="Calibri"/>
                        <a:sym typeface="Calibri"/>
                      </a:endParaRPr>
                    </a:p>
                  </a:txBody>
                  <a:tcPr marL="91425" marR="91425" marT="91425" marB="91425">
                    <a:solidFill>
                      <a:srgbClr val="E8F7F9"/>
                    </a:solidFill>
                  </a:tcPr>
                </a:tc>
                <a:extLst>
                  <a:ext uri="{0D108BD9-81ED-4DB2-BD59-A6C34878D82A}">
                    <a16:rowId xmlns:a16="http://schemas.microsoft.com/office/drawing/2014/main" val="10002"/>
                  </a:ext>
                </a:extLst>
              </a:tr>
              <a:tr h="953800">
                <a:tc>
                  <a:txBody>
                    <a:bodyPr/>
                    <a:lstStyle/>
                    <a:p>
                      <a:pPr marL="0" lvl="0" indent="0" algn="l" rtl="0">
                        <a:spcBef>
                          <a:spcPts val="0"/>
                        </a:spcBef>
                        <a:spcAft>
                          <a:spcPts val="0"/>
                        </a:spcAft>
                        <a:buNone/>
                      </a:pPr>
                      <a:r>
                        <a:rPr lang="en-US" sz="1800" b="1">
                          <a:solidFill>
                            <a:schemeClr val="dk1"/>
                          </a:solidFill>
                          <a:latin typeface="Calibri"/>
                          <a:ea typeface="Calibri"/>
                          <a:cs typeface="Calibri"/>
                          <a:sym typeface="Calibri"/>
                        </a:rPr>
                        <a:t>Random Forest</a:t>
                      </a:r>
                      <a:endParaRPr sz="1800" b="1">
                        <a:solidFill>
                          <a:schemeClr val="dk1"/>
                        </a:solidFill>
                        <a:latin typeface="Calibri"/>
                        <a:ea typeface="Calibri"/>
                        <a:cs typeface="Calibri"/>
                        <a:sym typeface="Calibri"/>
                      </a:endParaRPr>
                    </a:p>
                  </a:txBody>
                  <a:tcPr marL="91425" marR="91425" marT="91425" marB="91425">
                    <a:solidFill>
                      <a:srgbClr val="E8F7F9"/>
                    </a:solidFill>
                  </a:tcPr>
                </a:tc>
                <a:tc>
                  <a:txBody>
                    <a:bodyPr/>
                    <a:lstStyle/>
                    <a:p>
                      <a:pPr marL="0" lvl="0" indent="0" algn="l" rtl="0">
                        <a:lnSpc>
                          <a:spcPct val="115000"/>
                        </a:lnSpc>
                        <a:spcBef>
                          <a:spcPts val="1200"/>
                        </a:spcBef>
                        <a:spcAft>
                          <a:spcPts val="1200"/>
                        </a:spcAft>
                        <a:buNone/>
                      </a:pPr>
                      <a:r>
                        <a:rPr lang="en-US" sz="1800">
                          <a:solidFill>
                            <a:schemeClr val="dk1"/>
                          </a:solidFill>
                          <a:latin typeface="Calibri"/>
                          <a:ea typeface="Calibri"/>
                          <a:cs typeface="Calibri"/>
                          <a:sym typeface="Calibri"/>
                        </a:rPr>
                        <a:t>1.4383</a:t>
                      </a:r>
                      <a:endParaRPr sz="1800">
                        <a:solidFill>
                          <a:schemeClr val="dk1"/>
                        </a:solidFill>
                        <a:latin typeface="Calibri"/>
                        <a:ea typeface="Calibri"/>
                        <a:cs typeface="Calibri"/>
                        <a:sym typeface="Calibri"/>
                      </a:endParaRPr>
                    </a:p>
                  </a:txBody>
                  <a:tcPr marL="91425" marR="91425" marT="91425" marB="91425">
                    <a:solidFill>
                      <a:srgbClr val="E8F7F9"/>
                    </a:solidFill>
                  </a:tcPr>
                </a:tc>
                <a:tc>
                  <a:txBody>
                    <a:bodyPr/>
                    <a:lstStyle/>
                    <a:p>
                      <a:pPr marL="0" lvl="0" indent="0" algn="l" rtl="0">
                        <a:lnSpc>
                          <a:spcPct val="115000"/>
                        </a:lnSpc>
                        <a:spcBef>
                          <a:spcPts val="1200"/>
                        </a:spcBef>
                        <a:spcAft>
                          <a:spcPts val="1200"/>
                        </a:spcAft>
                        <a:buNone/>
                      </a:pPr>
                      <a:r>
                        <a:rPr lang="en-US" sz="1800">
                          <a:solidFill>
                            <a:schemeClr val="dk1"/>
                          </a:solidFill>
                          <a:latin typeface="Calibri"/>
                          <a:ea typeface="Calibri"/>
                          <a:cs typeface="Calibri"/>
                          <a:sym typeface="Calibri"/>
                        </a:rPr>
                        <a:t>0.8627</a:t>
                      </a:r>
                      <a:endParaRPr sz="1800">
                        <a:solidFill>
                          <a:schemeClr val="dk1"/>
                        </a:solidFill>
                        <a:latin typeface="Calibri"/>
                        <a:ea typeface="Calibri"/>
                        <a:cs typeface="Calibri"/>
                        <a:sym typeface="Calibri"/>
                      </a:endParaRPr>
                    </a:p>
                  </a:txBody>
                  <a:tcPr marL="91425" marR="91425" marT="91425" marB="91425">
                    <a:solidFill>
                      <a:srgbClr val="E8F7F9"/>
                    </a:solidFill>
                  </a:tcPr>
                </a:tc>
                <a:tc>
                  <a:txBody>
                    <a:bodyPr/>
                    <a:lstStyle/>
                    <a:p>
                      <a:pPr marL="0" lvl="0" indent="0" algn="l" rtl="0">
                        <a:lnSpc>
                          <a:spcPct val="115000"/>
                        </a:lnSpc>
                        <a:spcBef>
                          <a:spcPts val="1200"/>
                        </a:spcBef>
                        <a:spcAft>
                          <a:spcPts val="0"/>
                        </a:spcAft>
                        <a:buNone/>
                      </a:pPr>
                      <a:r>
                        <a:rPr lang="en-US" sz="1800">
                          <a:solidFill>
                            <a:schemeClr val="dk1"/>
                          </a:solidFill>
                          <a:latin typeface="Calibri"/>
                          <a:ea typeface="Calibri"/>
                          <a:cs typeface="Calibri"/>
                          <a:sym typeface="Calibri"/>
                        </a:rPr>
                        <a:t>48.61%</a:t>
                      </a:r>
                      <a:endParaRPr sz="1800">
                        <a:solidFill>
                          <a:schemeClr val="dk1"/>
                        </a:solidFill>
                        <a:latin typeface="Calibri"/>
                        <a:ea typeface="Calibri"/>
                        <a:cs typeface="Calibri"/>
                        <a:sym typeface="Calibri"/>
                      </a:endParaRPr>
                    </a:p>
                    <a:p>
                      <a:pPr marL="0" lvl="0" indent="0" algn="l" rtl="0">
                        <a:spcBef>
                          <a:spcPts val="1200"/>
                        </a:spcBef>
                        <a:spcAft>
                          <a:spcPts val="0"/>
                        </a:spcAft>
                        <a:buNone/>
                      </a:pPr>
                      <a:endParaRPr sz="1800">
                        <a:solidFill>
                          <a:schemeClr val="dk1"/>
                        </a:solidFill>
                        <a:latin typeface="Calibri"/>
                        <a:ea typeface="Calibri"/>
                        <a:cs typeface="Calibri"/>
                        <a:sym typeface="Calibri"/>
                      </a:endParaRPr>
                    </a:p>
                  </a:txBody>
                  <a:tcPr marL="91425" marR="91425" marT="91425" marB="91425">
                    <a:solidFill>
                      <a:srgbClr val="E8F7F9"/>
                    </a:solidFill>
                  </a:tcPr>
                </a:tc>
                <a:extLst>
                  <a:ext uri="{0D108BD9-81ED-4DB2-BD59-A6C34878D82A}">
                    <a16:rowId xmlns:a16="http://schemas.microsoft.com/office/drawing/2014/main" val="10003"/>
                  </a:ext>
                </a:extLst>
              </a:tr>
              <a:tr h="673075">
                <a:tc>
                  <a:txBody>
                    <a:bodyPr/>
                    <a:lstStyle/>
                    <a:p>
                      <a:pPr marL="0" lvl="0" indent="0" algn="l" rtl="0">
                        <a:spcBef>
                          <a:spcPts val="0"/>
                        </a:spcBef>
                        <a:spcAft>
                          <a:spcPts val="0"/>
                        </a:spcAft>
                        <a:buNone/>
                      </a:pPr>
                      <a:r>
                        <a:rPr lang="en-US" sz="1800" b="1">
                          <a:solidFill>
                            <a:schemeClr val="dk1"/>
                          </a:solidFill>
                          <a:latin typeface="Calibri"/>
                          <a:ea typeface="Calibri"/>
                          <a:cs typeface="Calibri"/>
                          <a:sym typeface="Calibri"/>
                        </a:rPr>
                        <a:t>Deep Learning</a:t>
                      </a:r>
                      <a:endParaRPr sz="1800" b="1">
                        <a:solidFill>
                          <a:schemeClr val="dk1"/>
                        </a:solidFill>
                        <a:latin typeface="Calibri"/>
                        <a:ea typeface="Calibri"/>
                        <a:cs typeface="Calibri"/>
                        <a:sym typeface="Calibri"/>
                      </a:endParaRPr>
                    </a:p>
                  </a:txBody>
                  <a:tcPr marL="91425" marR="91425" marT="91425" marB="91425">
                    <a:solidFill>
                      <a:srgbClr val="E8F7F9"/>
                    </a:solidFill>
                  </a:tcPr>
                </a:tc>
                <a:tc>
                  <a:txBody>
                    <a:bodyPr/>
                    <a:lstStyle/>
                    <a:p>
                      <a:pPr marL="0" lvl="0" indent="0" algn="l" rtl="0">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1.4351</a:t>
                      </a:r>
                      <a:endParaRPr sz="1800">
                        <a:solidFill>
                          <a:schemeClr val="dk1"/>
                        </a:solidFill>
                        <a:latin typeface="Calibri"/>
                        <a:ea typeface="Calibri"/>
                        <a:cs typeface="Calibri"/>
                        <a:sym typeface="Calibri"/>
                      </a:endParaRPr>
                    </a:p>
                  </a:txBody>
                  <a:tcPr marL="91425" marR="91425" marT="91425" marB="91425">
                    <a:solidFill>
                      <a:srgbClr val="E8F7F9"/>
                    </a:solidFill>
                  </a:tcPr>
                </a:tc>
                <a:tc>
                  <a:txBody>
                    <a:bodyPr/>
                    <a:lstStyle/>
                    <a:p>
                      <a:pPr marL="0" lvl="0" indent="0" algn="l" rtl="0">
                        <a:lnSpc>
                          <a:spcPct val="115000"/>
                        </a:lnSpc>
                        <a:spcBef>
                          <a:spcPts val="1200"/>
                        </a:spcBef>
                        <a:spcAft>
                          <a:spcPts val="1200"/>
                        </a:spcAft>
                        <a:buNone/>
                      </a:pPr>
                      <a:r>
                        <a:rPr lang="en-US" sz="1800">
                          <a:solidFill>
                            <a:schemeClr val="dk1"/>
                          </a:solidFill>
                          <a:latin typeface="Calibri"/>
                          <a:ea typeface="Calibri"/>
                          <a:cs typeface="Calibri"/>
                          <a:sym typeface="Calibri"/>
                        </a:rPr>
                        <a:t>0.7455</a:t>
                      </a:r>
                      <a:endParaRPr sz="1800">
                        <a:solidFill>
                          <a:schemeClr val="dk1"/>
                        </a:solidFill>
                        <a:latin typeface="Calibri"/>
                        <a:ea typeface="Calibri"/>
                        <a:cs typeface="Calibri"/>
                        <a:sym typeface="Calibri"/>
                      </a:endParaRPr>
                    </a:p>
                  </a:txBody>
                  <a:tcPr marL="91425" marR="91425" marT="91425" marB="91425">
                    <a:solidFill>
                      <a:srgbClr val="E8F7F9"/>
                    </a:solidFill>
                  </a:tcPr>
                </a:tc>
                <a:tc>
                  <a:txBody>
                    <a:bodyPr/>
                    <a:lstStyle/>
                    <a:p>
                      <a:pPr marL="0" lvl="0" indent="0" algn="l" rtl="0">
                        <a:spcBef>
                          <a:spcPts val="0"/>
                        </a:spcBef>
                        <a:spcAft>
                          <a:spcPts val="0"/>
                        </a:spcAft>
                        <a:buNone/>
                      </a:pPr>
                      <a:r>
                        <a:rPr lang="en-US" sz="1800">
                          <a:solidFill>
                            <a:schemeClr val="dk1"/>
                          </a:solidFill>
                          <a:latin typeface="Calibri"/>
                          <a:ea typeface="Calibri"/>
                          <a:cs typeface="Calibri"/>
                          <a:sym typeface="Calibri"/>
                        </a:rPr>
                        <a:t>49.13%</a:t>
                      </a:r>
                      <a:endParaRPr sz="1800">
                        <a:solidFill>
                          <a:schemeClr val="dk1"/>
                        </a:solidFill>
                        <a:latin typeface="Calibri"/>
                        <a:ea typeface="Calibri"/>
                        <a:cs typeface="Calibri"/>
                        <a:sym typeface="Calibri"/>
                      </a:endParaRPr>
                    </a:p>
                  </a:txBody>
                  <a:tcPr marL="91425" marR="91425" marT="91425" marB="91425">
                    <a:solidFill>
                      <a:srgbClr val="E8F7F9"/>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7"/>
          <p:cNvSpPr txBox="1"/>
          <p:nvPr/>
        </p:nvSpPr>
        <p:spPr>
          <a:xfrm>
            <a:off x="176726" y="69375"/>
            <a:ext cx="56277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2"/>
                </a:solidFill>
                <a:latin typeface="Montserrat SemiBold"/>
                <a:ea typeface="Montserrat SemiBold"/>
                <a:cs typeface="Montserrat SemiBold"/>
                <a:sym typeface="Montserrat SemiBold"/>
              </a:rPr>
              <a:t>Applications</a:t>
            </a:r>
            <a:endParaRPr sz="3600">
              <a:solidFill>
                <a:schemeClr val="dk2"/>
              </a:solidFill>
              <a:latin typeface="Montserrat SemiBold"/>
              <a:ea typeface="Montserrat SemiBold"/>
              <a:cs typeface="Montserrat SemiBold"/>
              <a:sym typeface="Montserrat SemiBold"/>
            </a:endParaRPr>
          </a:p>
          <a:p>
            <a:pPr marL="457200" marR="0" lvl="0" indent="-381000" algn="l" rtl="0">
              <a:spcBef>
                <a:spcPts val="0"/>
              </a:spcBef>
              <a:spcAft>
                <a:spcPts val="0"/>
              </a:spcAft>
              <a:buClr>
                <a:schemeClr val="dk2"/>
              </a:buClr>
              <a:buSzPts val="2400"/>
              <a:buFont typeface="Calibri"/>
              <a:buChar char="-"/>
            </a:pPr>
            <a:r>
              <a:rPr lang="en-US" sz="2400" b="1">
                <a:solidFill>
                  <a:schemeClr val="dk2"/>
                </a:solidFill>
                <a:latin typeface="Calibri"/>
                <a:ea typeface="Calibri"/>
                <a:cs typeface="Calibri"/>
                <a:sym typeface="Calibri"/>
              </a:rPr>
              <a:t>Serie A league</a:t>
            </a:r>
            <a:endParaRPr sz="2400" b="1">
              <a:solidFill>
                <a:schemeClr val="dk2"/>
              </a:solidFill>
              <a:latin typeface="Calibri"/>
              <a:ea typeface="Calibri"/>
              <a:cs typeface="Calibri"/>
              <a:sym typeface="Calibri"/>
            </a:endParaRPr>
          </a:p>
        </p:txBody>
      </p:sp>
      <p:sp>
        <p:nvSpPr>
          <p:cNvPr id="620" name="Google Shape;620;p17"/>
          <p:cNvSpPr txBox="1"/>
          <p:nvPr/>
        </p:nvSpPr>
        <p:spPr>
          <a:xfrm>
            <a:off x="6051175" y="341350"/>
            <a:ext cx="5031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chemeClr val="lt2"/>
                </a:solidFill>
                <a:latin typeface="Montserrat SemiBold"/>
                <a:ea typeface="Montserrat SemiBold"/>
                <a:cs typeface="Montserrat SemiBold"/>
                <a:sym typeface="Montserrat SemiBold"/>
              </a:rPr>
              <a:t>Best Model: Boosting Model</a:t>
            </a:r>
            <a:endParaRPr/>
          </a:p>
        </p:txBody>
      </p:sp>
      <p:sp>
        <p:nvSpPr>
          <p:cNvPr id="621" name="Google Shape;621;p17"/>
          <p:cNvSpPr txBox="1"/>
          <p:nvPr/>
        </p:nvSpPr>
        <p:spPr>
          <a:xfrm>
            <a:off x="5361800" y="649150"/>
            <a:ext cx="6719100" cy="10773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600">
                <a:solidFill>
                  <a:srgbClr val="3F3F3F"/>
                </a:solidFill>
                <a:latin typeface="Calibri"/>
                <a:ea typeface="Calibri"/>
                <a:cs typeface="Calibri"/>
                <a:sym typeface="Calibri"/>
              </a:rPr>
              <a:t>Boosting Model appears to be the best model for this prediction task. It has been highlighted for its superior accuracy and lower error metrics compared to the other models. </a:t>
            </a:r>
            <a:endParaRPr sz="2000"/>
          </a:p>
        </p:txBody>
      </p:sp>
      <p:sp>
        <p:nvSpPr>
          <p:cNvPr id="622" name="Google Shape;622;p17"/>
          <p:cNvSpPr/>
          <p:nvPr/>
        </p:nvSpPr>
        <p:spPr>
          <a:xfrm>
            <a:off x="0" y="6039975"/>
            <a:ext cx="12192000" cy="818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3" name="Google Shape;623;p17"/>
          <p:cNvSpPr txBox="1"/>
          <p:nvPr/>
        </p:nvSpPr>
        <p:spPr>
          <a:xfrm>
            <a:off x="593425" y="1546775"/>
            <a:ext cx="5397600" cy="6126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None/>
            </a:pPr>
            <a:r>
              <a:rPr lang="en-US" sz="1200">
                <a:solidFill>
                  <a:schemeClr val="dk1"/>
                </a:solidFill>
                <a:latin typeface="Calibri"/>
                <a:ea typeface="Calibri"/>
                <a:cs typeface="Calibri"/>
                <a:sym typeface="Calibri"/>
              </a:rPr>
              <a:t>Su</a:t>
            </a:r>
            <a:endParaRPr sz="900">
              <a:solidFill>
                <a:schemeClr val="dk1"/>
              </a:solidFill>
              <a:highlight>
                <a:srgbClr val="FFFFFF"/>
              </a:highlight>
              <a:latin typeface="Courier New"/>
              <a:ea typeface="Courier New"/>
              <a:cs typeface="Courier New"/>
              <a:sym typeface="Courier New"/>
            </a:endParaRPr>
          </a:p>
          <a:p>
            <a:pPr marL="0" marR="0" lvl="0" indent="0" algn="l" rtl="0">
              <a:lnSpc>
                <a:spcPct val="150000"/>
              </a:lnSpc>
              <a:spcBef>
                <a:spcPts val="1200"/>
              </a:spcBef>
              <a:spcAft>
                <a:spcPts val="0"/>
              </a:spcAft>
              <a:buNone/>
            </a:pPr>
            <a:endParaRPr sz="1000">
              <a:solidFill>
                <a:srgbClr val="3F3F3F"/>
              </a:solidFill>
              <a:latin typeface="Calibri"/>
              <a:ea typeface="Calibri"/>
              <a:cs typeface="Calibri"/>
              <a:sym typeface="Calibri"/>
            </a:endParaRPr>
          </a:p>
        </p:txBody>
      </p:sp>
      <p:sp>
        <p:nvSpPr>
          <p:cNvPr id="624" name="Google Shape;624;p17"/>
          <p:cNvSpPr/>
          <p:nvPr/>
        </p:nvSpPr>
        <p:spPr>
          <a:xfrm>
            <a:off x="176725" y="1085174"/>
            <a:ext cx="5156750" cy="4879207"/>
          </a:xfrm>
          <a:prstGeom prst="roundRect">
            <a:avLst>
              <a:gd name="adj" fmla="val 18765"/>
            </a:avLst>
          </a:prstGeom>
          <a:solidFill>
            <a:schemeClr val="lt1"/>
          </a:solidFill>
          <a:ln w="19050" cap="flat" cmpd="sng">
            <a:solidFill>
              <a:srgbClr val="B9C7FB"/>
            </a:solidFill>
            <a:prstDash val="solid"/>
            <a:miter lim="800000"/>
            <a:headEnd type="none" w="sm" len="sm"/>
            <a:tailEnd type="none" w="sm" len="sm"/>
          </a:ln>
          <a:effectLst>
            <a:outerShdw blurRad="50800" dist="38100" dir="5400000" algn="t" rotWithShape="0">
              <a:srgbClr val="09279B">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Montserrat SemiBold"/>
              <a:ea typeface="Montserrat SemiBold"/>
              <a:cs typeface="Montserrat SemiBold"/>
              <a:sym typeface="Montserrat SemiBold"/>
            </a:endParaRPr>
          </a:p>
        </p:txBody>
      </p:sp>
      <p:sp>
        <p:nvSpPr>
          <p:cNvPr id="625" name="Google Shape;625;p17"/>
          <p:cNvSpPr txBox="1"/>
          <p:nvPr/>
        </p:nvSpPr>
        <p:spPr>
          <a:xfrm>
            <a:off x="484075" y="1238400"/>
            <a:ext cx="4489800" cy="438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600" b="1" dirty="0">
                <a:solidFill>
                  <a:schemeClr val="dk1"/>
                </a:solidFill>
                <a:latin typeface="Calibri"/>
                <a:ea typeface="Calibri"/>
                <a:cs typeface="Calibri"/>
                <a:sym typeface="Calibri"/>
              </a:rPr>
              <a:t>Linear Performance  Metrics:</a:t>
            </a:r>
            <a:endParaRPr sz="1600" b="1" dirty="0">
              <a:solidFill>
                <a:schemeClr val="dk1"/>
              </a:solidFill>
              <a:latin typeface="Calibri"/>
              <a:ea typeface="Calibri"/>
              <a:cs typeface="Calibri"/>
              <a:sym typeface="Calibri"/>
            </a:endParaRPr>
          </a:p>
          <a:p>
            <a:pPr marL="457200" lvl="0" indent="-330200" algn="l" rtl="0">
              <a:lnSpc>
                <a:spcPct val="115000"/>
              </a:lnSpc>
              <a:spcBef>
                <a:spcPts val="1200"/>
              </a:spcBef>
              <a:spcAft>
                <a:spcPts val="0"/>
              </a:spcAft>
              <a:buClr>
                <a:schemeClr val="dk1"/>
              </a:buClr>
              <a:buSzPts val="1600"/>
              <a:buFont typeface="Calibri"/>
              <a:buChar char="●"/>
            </a:pPr>
            <a:r>
              <a:rPr lang="en-US" sz="1600" dirty="0">
                <a:solidFill>
                  <a:schemeClr val="dk1"/>
                </a:solidFill>
                <a:latin typeface="Calibri"/>
                <a:ea typeface="Calibri"/>
                <a:cs typeface="Calibri"/>
                <a:sym typeface="Calibri"/>
              </a:rPr>
              <a:t>Accuracy: 49.89%</a:t>
            </a:r>
            <a:endParaRPr sz="1600" dirty="0">
              <a:solidFill>
                <a:schemeClr val="dk1"/>
              </a:solidFill>
              <a:latin typeface="Calibri"/>
              <a:ea typeface="Calibri"/>
              <a:cs typeface="Calibri"/>
              <a:sym typeface="Calibri"/>
            </a:endParaRPr>
          </a:p>
          <a:p>
            <a:pPr marL="457200" lvl="0" indent="-330200" algn="l" rtl="0">
              <a:lnSpc>
                <a:spcPct val="115000"/>
              </a:lnSpc>
              <a:spcBef>
                <a:spcPts val="0"/>
              </a:spcBef>
              <a:spcAft>
                <a:spcPts val="0"/>
              </a:spcAft>
              <a:buClr>
                <a:schemeClr val="dk1"/>
              </a:buClr>
              <a:buSzPts val="1600"/>
              <a:buFont typeface="Calibri"/>
              <a:buChar char="●"/>
            </a:pPr>
            <a:r>
              <a:rPr lang="en-US" sz="1600" dirty="0">
                <a:solidFill>
                  <a:schemeClr val="dk1"/>
                </a:solidFill>
                <a:latin typeface="Calibri"/>
                <a:ea typeface="Calibri"/>
                <a:cs typeface="Calibri"/>
                <a:sym typeface="Calibri"/>
              </a:rPr>
              <a:t>Root Mean Squared Error (RMSE): 1.3868</a:t>
            </a:r>
            <a:endParaRPr sz="16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600" b="1" dirty="0">
                <a:solidFill>
                  <a:schemeClr val="dk1"/>
                </a:solidFill>
                <a:latin typeface="Calibri"/>
                <a:ea typeface="Calibri"/>
                <a:cs typeface="Calibri"/>
                <a:sym typeface="Calibri"/>
              </a:rPr>
              <a:t>Boosting Performance Metrics:</a:t>
            </a:r>
            <a:endParaRPr sz="1600" b="1" dirty="0">
              <a:solidFill>
                <a:schemeClr val="dk1"/>
              </a:solidFill>
              <a:latin typeface="Calibri"/>
              <a:ea typeface="Calibri"/>
              <a:cs typeface="Calibri"/>
              <a:sym typeface="Calibri"/>
            </a:endParaRPr>
          </a:p>
          <a:p>
            <a:pPr marL="457200" lvl="0" indent="-330200" algn="l" rtl="0">
              <a:lnSpc>
                <a:spcPct val="115000"/>
              </a:lnSpc>
              <a:spcBef>
                <a:spcPts val="1200"/>
              </a:spcBef>
              <a:spcAft>
                <a:spcPts val="0"/>
              </a:spcAft>
              <a:buClr>
                <a:schemeClr val="dk1"/>
              </a:buClr>
              <a:buSzPts val="1600"/>
              <a:buFont typeface="Calibri"/>
              <a:buChar char="●"/>
            </a:pPr>
            <a:r>
              <a:rPr lang="en-US" sz="1600" dirty="0">
                <a:solidFill>
                  <a:schemeClr val="dk1"/>
                </a:solidFill>
                <a:latin typeface="Calibri"/>
                <a:ea typeface="Calibri"/>
                <a:cs typeface="Calibri"/>
                <a:sym typeface="Calibri"/>
              </a:rPr>
              <a:t>Accuracy: 54.3%</a:t>
            </a:r>
            <a:endParaRPr sz="1600" dirty="0">
              <a:solidFill>
                <a:schemeClr val="dk1"/>
              </a:solidFill>
              <a:latin typeface="Calibri"/>
              <a:ea typeface="Calibri"/>
              <a:cs typeface="Calibri"/>
              <a:sym typeface="Calibri"/>
            </a:endParaRPr>
          </a:p>
          <a:p>
            <a:pPr marL="457200" lvl="0" indent="-330200" algn="l" rtl="0">
              <a:lnSpc>
                <a:spcPct val="115000"/>
              </a:lnSpc>
              <a:spcBef>
                <a:spcPts val="0"/>
              </a:spcBef>
              <a:spcAft>
                <a:spcPts val="0"/>
              </a:spcAft>
              <a:buClr>
                <a:schemeClr val="dk1"/>
              </a:buClr>
              <a:buSzPts val="1600"/>
              <a:buFont typeface="Calibri"/>
              <a:buChar char="●"/>
            </a:pPr>
            <a:r>
              <a:rPr lang="en-US" sz="1600" dirty="0">
                <a:solidFill>
                  <a:schemeClr val="dk1"/>
                </a:solidFill>
                <a:latin typeface="Calibri"/>
                <a:ea typeface="Calibri"/>
                <a:cs typeface="Calibri"/>
                <a:sym typeface="Calibri"/>
              </a:rPr>
              <a:t>Root Mean Squared Error (RMSE): 1.1990</a:t>
            </a:r>
            <a:endParaRPr sz="16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1600" b="1" dirty="0">
                <a:solidFill>
                  <a:schemeClr val="dk1"/>
                </a:solidFill>
                <a:latin typeface="Calibri"/>
                <a:ea typeface="Calibri"/>
                <a:cs typeface="Calibri"/>
                <a:sym typeface="Calibri"/>
              </a:rPr>
              <a:t>Random Forest Performance Metrics:</a:t>
            </a:r>
            <a:endParaRPr sz="1600" b="1" dirty="0">
              <a:solidFill>
                <a:schemeClr val="dk1"/>
              </a:solidFill>
              <a:latin typeface="Calibri"/>
              <a:ea typeface="Calibri"/>
              <a:cs typeface="Calibri"/>
              <a:sym typeface="Calibri"/>
            </a:endParaRPr>
          </a:p>
          <a:p>
            <a:pPr marL="457200" lvl="0" indent="-330200" algn="l" rtl="0">
              <a:lnSpc>
                <a:spcPct val="115000"/>
              </a:lnSpc>
              <a:spcBef>
                <a:spcPts val="1200"/>
              </a:spcBef>
              <a:spcAft>
                <a:spcPts val="0"/>
              </a:spcAft>
              <a:buClr>
                <a:schemeClr val="dk1"/>
              </a:buClr>
              <a:buSzPts val="1600"/>
              <a:buFont typeface="Calibri"/>
              <a:buChar char="●"/>
            </a:pPr>
            <a:r>
              <a:rPr lang="en-US" sz="1600" dirty="0">
                <a:solidFill>
                  <a:schemeClr val="dk1"/>
                </a:solidFill>
                <a:latin typeface="Calibri"/>
                <a:ea typeface="Calibri"/>
                <a:cs typeface="Calibri"/>
                <a:sym typeface="Calibri"/>
              </a:rPr>
              <a:t>Accuracy: 48.54%</a:t>
            </a:r>
            <a:endParaRPr sz="1600" dirty="0">
              <a:solidFill>
                <a:schemeClr val="dk1"/>
              </a:solidFill>
              <a:latin typeface="Calibri"/>
              <a:ea typeface="Calibri"/>
              <a:cs typeface="Calibri"/>
              <a:sym typeface="Calibri"/>
            </a:endParaRPr>
          </a:p>
          <a:p>
            <a:pPr marL="457200" lvl="0" indent="-330200" algn="l" rtl="0">
              <a:lnSpc>
                <a:spcPct val="115000"/>
              </a:lnSpc>
              <a:spcBef>
                <a:spcPts val="0"/>
              </a:spcBef>
              <a:spcAft>
                <a:spcPts val="0"/>
              </a:spcAft>
              <a:buClr>
                <a:schemeClr val="dk1"/>
              </a:buClr>
              <a:buSzPts val="1600"/>
              <a:buFont typeface="Calibri"/>
              <a:buChar char="●"/>
            </a:pPr>
            <a:r>
              <a:rPr lang="en-US" sz="1600" dirty="0">
                <a:solidFill>
                  <a:schemeClr val="dk1"/>
                </a:solidFill>
                <a:latin typeface="Calibri"/>
                <a:ea typeface="Calibri"/>
                <a:cs typeface="Calibri"/>
                <a:sym typeface="Calibri"/>
              </a:rPr>
              <a:t>Root Mean Squared Error (RMSE): 1.3082</a:t>
            </a:r>
            <a:endParaRPr sz="16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1600" b="1" dirty="0">
                <a:solidFill>
                  <a:schemeClr val="dk1"/>
                </a:solidFill>
                <a:latin typeface="Calibri"/>
                <a:ea typeface="Calibri"/>
                <a:cs typeface="Calibri"/>
                <a:sym typeface="Calibri"/>
              </a:rPr>
              <a:t>Deep Learning Performance Metrics:</a:t>
            </a:r>
            <a:endParaRPr sz="1600" b="1" dirty="0">
              <a:solidFill>
                <a:schemeClr val="dk1"/>
              </a:solidFill>
              <a:latin typeface="Calibri"/>
              <a:ea typeface="Calibri"/>
              <a:cs typeface="Calibri"/>
              <a:sym typeface="Calibri"/>
            </a:endParaRPr>
          </a:p>
          <a:p>
            <a:pPr marL="457200" lvl="0" indent="-330200" algn="l" rtl="0">
              <a:lnSpc>
                <a:spcPct val="115000"/>
              </a:lnSpc>
              <a:spcBef>
                <a:spcPts val="1200"/>
              </a:spcBef>
              <a:spcAft>
                <a:spcPts val="0"/>
              </a:spcAft>
              <a:buClr>
                <a:schemeClr val="dk1"/>
              </a:buClr>
              <a:buSzPts val="1600"/>
              <a:buFont typeface="Calibri"/>
              <a:buChar char="●"/>
            </a:pPr>
            <a:r>
              <a:rPr lang="en-US" sz="1600" dirty="0">
                <a:solidFill>
                  <a:schemeClr val="dk1"/>
                </a:solidFill>
                <a:latin typeface="Calibri"/>
                <a:ea typeface="Calibri"/>
                <a:cs typeface="Calibri"/>
                <a:sym typeface="Calibri"/>
              </a:rPr>
              <a:t>Accuracy: 43.56%</a:t>
            </a:r>
            <a:endParaRPr sz="1600" dirty="0">
              <a:solidFill>
                <a:schemeClr val="dk1"/>
              </a:solidFill>
              <a:latin typeface="Calibri"/>
              <a:ea typeface="Calibri"/>
              <a:cs typeface="Calibri"/>
              <a:sym typeface="Calibri"/>
            </a:endParaRPr>
          </a:p>
          <a:p>
            <a:pPr marL="457200" lvl="0" indent="-330200" algn="l" rtl="0">
              <a:lnSpc>
                <a:spcPct val="115000"/>
              </a:lnSpc>
              <a:spcBef>
                <a:spcPts val="0"/>
              </a:spcBef>
              <a:spcAft>
                <a:spcPts val="0"/>
              </a:spcAft>
              <a:buClr>
                <a:schemeClr val="dk1"/>
              </a:buClr>
              <a:buSzPts val="1600"/>
              <a:buFont typeface="Calibri"/>
              <a:buChar char="●"/>
            </a:pPr>
            <a:r>
              <a:rPr lang="en-US" sz="1600" dirty="0">
                <a:solidFill>
                  <a:schemeClr val="dk1"/>
                </a:solidFill>
                <a:latin typeface="Calibri"/>
                <a:ea typeface="Calibri"/>
                <a:cs typeface="Calibri"/>
                <a:sym typeface="Calibri"/>
              </a:rPr>
              <a:t>Root Mean Squared Error (RMSE): 1.2753</a:t>
            </a:r>
            <a:endParaRPr sz="3300" dirty="0">
              <a:solidFill>
                <a:schemeClr val="dk1"/>
              </a:solidFill>
              <a:latin typeface="Calibri"/>
              <a:ea typeface="Calibri"/>
              <a:cs typeface="Calibri"/>
              <a:sym typeface="Calibri"/>
            </a:endParaRPr>
          </a:p>
        </p:txBody>
      </p:sp>
      <p:graphicFrame>
        <p:nvGraphicFramePr>
          <p:cNvPr id="626" name="Google Shape;626;p17"/>
          <p:cNvGraphicFramePr/>
          <p:nvPr/>
        </p:nvGraphicFramePr>
        <p:xfrm>
          <a:off x="5333475" y="2467325"/>
          <a:ext cx="6775750" cy="3067200"/>
        </p:xfrm>
        <a:graphic>
          <a:graphicData uri="http://schemas.openxmlformats.org/drawingml/2006/table">
            <a:tbl>
              <a:tblPr>
                <a:noFill/>
                <a:tableStyleId>{4047926D-2439-46DE-8154-A312C73FD432}</a:tableStyleId>
              </a:tblPr>
              <a:tblGrid>
                <a:gridCol w="1355150">
                  <a:extLst>
                    <a:ext uri="{9D8B030D-6E8A-4147-A177-3AD203B41FA5}">
                      <a16:colId xmlns:a16="http://schemas.microsoft.com/office/drawing/2014/main" val="20000"/>
                    </a:ext>
                  </a:extLst>
                </a:gridCol>
                <a:gridCol w="1355150">
                  <a:extLst>
                    <a:ext uri="{9D8B030D-6E8A-4147-A177-3AD203B41FA5}">
                      <a16:colId xmlns:a16="http://schemas.microsoft.com/office/drawing/2014/main" val="20001"/>
                    </a:ext>
                  </a:extLst>
                </a:gridCol>
                <a:gridCol w="1355150">
                  <a:extLst>
                    <a:ext uri="{9D8B030D-6E8A-4147-A177-3AD203B41FA5}">
                      <a16:colId xmlns:a16="http://schemas.microsoft.com/office/drawing/2014/main" val="20002"/>
                    </a:ext>
                  </a:extLst>
                </a:gridCol>
                <a:gridCol w="1355150">
                  <a:extLst>
                    <a:ext uri="{9D8B030D-6E8A-4147-A177-3AD203B41FA5}">
                      <a16:colId xmlns:a16="http://schemas.microsoft.com/office/drawing/2014/main" val="20003"/>
                    </a:ext>
                  </a:extLst>
                </a:gridCol>
                <a:gridCol w="1355150">
                  <a:extLst>
                    <a:ext uri="{9D8B030D-6E8A-4147-A177-3AD203B41FA5}">
                      <a16:colId xmlns:a16="http://schemas.microsoft.com/office/drawing/2014/main" val="20004"/>
                    </a:ext>
                  </a:extLst>
                </a:gridCol>
              </a:tblGrid>
              <a:tr h="511200">
                <a:tc>
                  <a:txBody>
                    <a:bodyPr/>
                    <a:lstStyle/>
                    <a:p>
                      <a:pPr marL="0" lvl="0" indent="0" algn="ctr" rtl="0">
                        <a:spcBef>
                          <a:spcPts val="0"/>
                        </a:spcBef>
                        <a:spcAft>
                          <a:spcPts val="0"/>
                        </a:spcAft>
                        <a:buNone/>
                      </a:pPr>
                      <a:r>
                        <a:rPr lang="en-US" b="1">
                          <a:solidFill>
                            <a:srgbClr val="F57916"/>
                          </a:solidFill>
                          <a:latin typeface="Calibri"/>
                          <a:ea typeface="Calibri"/>
                          <a:cs typeface="Calibri"/>
                          <a:sym typeface="Calibri"/>
                        </a:rPr>
                        <a:t>Linear Model</a:t>
                      </a:r>
                      <a:endParaRPr b="1">
                        <a:solidFill>
                          <a:srgbClr val="F57916"/>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US" b="1">
                          <a:solidFill>
                            <a:srgbClr val="F57916"/>
                          </a:solidFill>
                          <a:latin typeface="Calibri"/>
                          <a:ea typeface="Calibri"/>
                          <a:cs typeface="Calibri"/>
                          <a:sym typeface="Calibri"/>
                        </a:rPr>
                        <a:t>Boosting Model</a:t>
                      </a:r>
                      <a:endParaRPr b="1">
                        <a:solidFill>
                          <a:srgbClr val="F57916"/>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US" b="1">
                          <a:solidFill>
                            <a:srgbClr val="F57916"/>
                          </a:solidFill>
                          <a:latin typeface="Calibri"/>
                          <a:ea typeface="Calibri"/>
                          <a:cs typeface="Calibri"/>
                          <a:sym typeface="Calibri"/>
                        </a:rPr>
                        <a:t>Forest Model</a:t>
                      </a:r>
                      <a:endParaRPr b="1">
                        <a:solidFill>
                          <a:srgbClr val="F57916"/>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US" b="1">
                          <a:solidFill>
                            <a:srgbClr val="F57916"/>
                          </a:solidFill>
                          <a:latin typeface="Calibri"/>
                          <a:ea typeface="Calibri"/>
                          <a:cs typeface="Calibri"/>
                          <a:sym typeface="Calibri"/>
                        </a:rPr>
                        <a:t>Deep Learning</a:t>
                      </a:r>
                      <a:endParaRPr b="1">
                        <a:solidFill>
                          <a:srgbClr val="F57916"/>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US" b="1">
                          <a:solidFill>
                            <a:srgbClr val="F57916"/>
                          </a:solidFill>
                          <a:latin typeface="Calibri"/>
                          <a:ea typeface="Calibri"/>
                          <a:cs typeface="Calibri"/>
                          <a:sym typeface="Calibri"/>
                        </a:rPr>
                        <a:t>Actual</a:t>
                      </a:r>
                      <a:endParaRPr b="1">
                        <a:solidFill>
                          <a:srgbClr val="F57916"/>
                        </a:solidFill>
                        <a:latin typeface="Calibri"/>
                        <a:ea typeface="Calibri"/>
                        <a:cs typeface="Calibri"/>
                        <a:sym typeface="Calibri"/>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1200">
                <a:tc>
                  <a:txBody>
                    <a:bodyPr/>
                    <a:lstStyle/>
                    <a:p>
                      <a:pPr marL="0" lvl="0" indent="0" algn="l" rtl="0">
                        <a:lnSpc>
                          <a:spcPct val="14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V. Osimhen</a:t>
                      </a:r>
                      <a:endParaRPr sz="1200">
                        <a:solidFill>
                          <a:schemeClr val="dk1"/>
                        </a:solidFill>
                        <a:latin typeface="Calibri"/>
                        <a:ea typeface="Calibri"/>
                        <a:cs typeface="Calibri"/>
                        <a:sym typeface="Calibri"/>
                      </a:endParaRPr>
                    </a:p>
                  </a:txBody>
                  <a:tcPr marL="91425" marR="91425" marT="91425" marB="91425"/>
                </a:tc>
                <a:tc>
                  <a:txBody>
                    <a:bodyPr/>
                    <a:lstStyle/>
                    <a:p>
                      <a:pPr marL="0" lvl="0" indent="0" algn="l" rtl="0">
                        <a:lnSpc>
                          <a:spcPct val="14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V. Osimhen</a:t>
                      </a:r>
                      <a:endParaRPr sz="1200">
                        <a:solidFill>
                          <a:schemeClr val="dk1"/>
                        </a:solidFill>
                        <a:latin typeface="Calibri"/>
                        <a:ea typeface="Calibri"/>
                        <a:cs typeface="Calibri"/>
                        <a:sym typeface="Calibri"/>
                      </a:endParaRPr>
                    </a:p>
                  </a:txBody>
                  <a:tcPr marL="91425" marR="91425" marT="91425" marB="91425"/>
                </a:tc>
                <a:tc>
                  <a:txBody>
                    <a:bodyPr/>
                    <a:lstStyle/>
                    <a:p>
                      <a:pPr marL="0" lvl="0" indent="0" algn="l" rtl="0">
                        <a:lnSpc>
                          <a:spcPct val="14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V. Osimhen</a:t>
                      </a:r>
                      <a:endParaRPr sz="1200">
                        <a:solidFill>
                          <a:schemeClr val="dk1"/>
                        </a:solidFill>
                        <a:latin typeface="Calibri"/>
                        <a:ea typeface="Calibri"/>
                        <a:cs typeface="Calibri"/>
                        <a:sym typeface="Calibri"/>
                      </a:endParaRPr>
                    </a:p>
                  </a:txBody>
                  <a:tcPr marL="91425" marR="91425" marT="91425" marB="91425"/>
                </a:tc>
                <a:tc>
                  <a:txBody>
                    <a:bodyPr/>
                    <a:lstStyle/>
                    <a:p>
                      <a:pPr marL="0" lvl="0" indent="0" algn="l" rtl="0">
                        <a:lnSpc>
                          <a:spcPct val="14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V. Osimhen </a:t>
                      </a:r>
                      <a:endParaRPr sz="1200">
                        <a:solidFill>
                          <a:schemeClr val="dk1"/>
                        </a:solidFill>
                        <a:latin typeface="Calibri"/>
                        <a:ea typeface="Calibri"/>
                        <a:cs typeface="Calibri"/>
                        <a:sym typeface="Calibri"/>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lnSpc>
                          <a:spcPct val="145000"/>
                        </a:lnSpc>
                        <a:spcBef>
                          <a:spcPts val="0"/>
                        </a:spcBef>
                        <a:spcAft>
                          <a:spcPts val="0"/>
                        </a:spcAft>
                        <a:buNone/>
                      </a:pPr>
                      <a:r>
                        <a:rPr lang="en-US" sz="1200">
                          <a:solidFill>
                            <a:schemeClr val="dk1"/>
                          </a:solidFill>
                          <a:latin typeface="Calibri"/>
                          <a:ea typeface="Calibri"/>
                          <a:cs typeface="Calibri"/>
                          <a:sym typeface="Calibri"/>
                        </a:rPr>
                        <a:t>V. Osimhen</a:t>
                      </a:r>
                      <a:endParaRPr sz="1200">
                        <a:solidFill>
                          <a:schemeClr val="dk1"/>
                        </a:solidFill>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1200">
                <a:tc>
                  <a:txBody>
                    <a:bodyPr/>
                    <a:lstStyle/>
                    <a:p>
                      <a:pPr marL="0" lvl="0" indent="0" algn="l" rtl="0">
                        <a:lnSpc>
                          <a:spcPct val="14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M. Lautaro</a:t>
                      </a:r>
                      <a:endParaRPr sz="1200">
                        <a:solidFill>
                          <a:schemeClr val="dk1"/>
                        </a:solidFill>
                        <a:latin typeface="Calibri"/>
                        <a:ea typeface="Calibri"/>
                        <a:cs typeface="Calibri"/>
                        <a:sym typeface="Calibri"/>
                      </a:endParaRPr>
                    </a:p>
                  </a:txBody>
                  <a:tcPr marL="91425" marR="91425" marT="91425" marB="91425"/>
                </a:tc>
                <a:tc>
                  <a:txBody>
                    <a:bodyPr/>
                    <a:lstStyle/>
                    <a:p>
                      <a:pPr marL="0" lvl="0" indent="0" algn="l" rtl="0">
                        <a:lnSpc>
                          <a:spcPct val="14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M. Lautaro</a:t>
                      </a:r>
                      <a:endParaRPr sz="1200">
                        <a:solidFill>
                          <a:schemeClr val="dk1"/>
                        </a:solidFill>
                        <a:latin typeface="Calibri"/>
                        <a:ea typeface="Calibri"/>
                        <a:cs typeface="Calibri"/>
                        <a:sym typeface="Calibri"/>
                      </a:endParaRPr>
                    </a:p>
                  </a:txBody>
                  <a:tcPr marL="91425" marR="91425" marT="91425" marB="91425"/>
                </a:tc>
                <a:tc>
                  <a:txBody>
                    <a:bodyPr/>
                    <a:lstStyle/>
                    <a:p>
                      <a:pPr marL="0" lvl="0" indent="0" algn="l" rtl="0">
                        <a:lnSpc>
                          <a:spcPct val="14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M. Lautaro</a:t>
                      </a:r>
                      <a:endParaRPr sz="1200">
                        <a:solidFill>
                          <a:schemeClr val="dk1"/>
                        </a:solidFill>
                        <a:latin typeface="Calibri"/>
                        <a:ea typeface="Calibri"/>
                        <a:cs typeface="Calibri"/>
                        <a:sym typeface="Calibri"/>
                      </a:endParaRPr>
                    </a:p>
                  </a:txBody>
                  <a:tcPr marL="91425" marR="91425" marT="91425" marB="91425"/>
                </a:tc>
                <a:tc>
                  <a:txBody>
                    <a:bodyPr/>
                    <a:lstStyle/>
                    <a:p>
                      <a:pPr marL="0" lvl="0" indent="0" algn="l" rtl="0">
                        <a:lnSpc>
                          <a:spcPct val="14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M. Lautaro </a:t>
                      </a:r>
                      <a:endParaRPr sz="1200">
                        <a:solidFill>
                          <a:schemeClr val="dk1"/>
                        </a:solidFill>
                        <a:latin typeface="Calibri"/>
                        <a:ea typeface="Calibri"/>
                        <a:cs typeface="Calibri"/>
                        <a:sym typeface="Calibri"/>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lnSpc>
                          <a:spcPct val="145000"/>
                        </a:lnSpc>
                        <a:spcBef>
                          <a:spcPts val="0"/>
                        </a:spcBef>
                        <a:spcAft>
                          <a:spcPts val="0"/>
                        </a:spcAft>
                        <a:buNone/>
                      </a:pPr>
                      <a:r>
                        <a:rPr lang="en-US" sz="1200">
                          <a:solidFill>
                            <a:schemeClr val="dk1"/>
                          </a:solidFill>
                          <a:latin typeface="Calibri"/>
                          <a:ea typeface="Calibri"/>
                          <a:cs typeface="Calibri"/>
                          <a:sym typeface="Calibri"/>
                        </a:rPr>
                        <a:t>M. Lautaro</a:t>
                      </a:r>
                      <a:endParaRPr sz="1200">
                        <a:solidFill>
                          <a:schemeClr val="dk1"/>
                        </a:solidFill>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11200">
                <a:tc>
                  <a:txBody>
                    <a:bodyPr/>
                    <a:lstStyle/>
                    <a:p>
                      <a:pPr marL="0" lvl="0" indent="0" algn="l" rtl="0">
                        <a:lnSpc>
                          <a:spcPct val="14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R. Leao</a:t>
                      </a:r>
                      <a:endParaRPr sz="1200">
                        <a:solidFill>
                          <a:schemeClr val="dk1"/>
                        </a:solidFill>
                        <a:latin typeface="Calibri"/>
                        <a:ea typeface="Calibri"/>
                        <a:cs typeface="Calibri"/>
                        <a:sym typeface="Calibri"/>
                      </a:endParaRPr>
                    </a:p>
                  </a:txBody>
                  <a:tcPr marL="91425" marR="91425" marT="91425" marB="91425"/>
                </a:tc>
                <a:tc>
                  <a:txBody>
                    <a:bodyPr/>
                    <a:lstStyle/>
                    <a:p>
                      <a:pPr marL="0" lvl="0" indent="0" algn="l" rtl="0">
                        <a:lnSpc>
                          <a:spcPct val="14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K. Kvaratskhelia</a:t>
                      </a:r>
                      <a:endParaRPr sz="1200">
                        <a:solidFill>
                          <a:schemeClr val="dk1"/>
                        </a:solidFill>
                        <a:latin typeface="Calibri"/>
                        <a:ea typeface="Calibri"/>
                        <a:cs typeface="Calibri"/>
                        <a:sym typeface="Calibri"/>
                      </a:endParaRPr>
                    </a:p>
                  </a:txBody>
                  <a:tcPr marL="91425" marR="91425" marT="91425" marB="91425"/>
                </a:tc>
                <a:tc>
                  <a:txBody>
                    <a:bodyPr/>
                    <a:lstStyle/>
                    <a:p>
                      <a:pPr marL="0" lvl="0" indent="0" algn="l" rtl="0">
                        <a:lnSpc>
                          <a:spcPct val="14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K. Kvaratskhelia</a:t>
                      </a:r>
                      <a:endParaRPr sz="1200">
                        <a:solidFill>
                          <a:schemeClr val="dk1"/>
                        </a:solidFill>
                        <a:latin typeface="Calibri"/>
                        <a:ea typeface="Calibri"/>
                        <a:cs typeface="Calibri"/>
                        <a:sym typeface="Calibri"/>
                      </a:endParaRPr>
                    </a:p>
                  </a:txBody>
                  <a:tcPr marL="91425" marR="91425" marT="91425" marB="91425"/>
                </a:tc>
                <a:tc>
                  <a:txBody>
                    <a:bodyPr/>
                    <a:lstStyle/>
                    <a:p>
                      <a:pPr marL="0" lvl="0" indent="0" algn="l" rtl="0">
                        <a:lnSpc>
                          <a:spcPct val="14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D. Vlahovic </a:t>
                      </a:r>
                      <a:endParaRPr sz="1200">
                        <a:solidFill>
                          <a:schemeClr val="dk1"/>
                        </a:solidFill>
                        <a:latin typeface="Calibri"/>
                        <a:ea typeface="Calibri"/>
                        <a:cs typeface="Calibri"/>
                        <a:sym typeface="Calibri"/>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lnSpc>
                          <a:spcPct val="145000"/>
                        </a:lnSpc>
                        <a:spcBef>
                          <a:spcPts val="0"/>
                        </a:spcBef>
                        <a:spcAft>
                          <a:spcPts val="0"/>
                        </a:spcAft>
                        <a:buNone/>
                      </a:pPr>
                      <a:r>
                        <a:rPr lang="en-US" sz="1200">
                          <a:solidFill>
                            <a:schemeClr val="dk1"/>
                          </a:solidFill>
                          <a:latin typeface="Calibri"/>
                          <a:ea typeface="Calibri"/>
                          <a:cs typeface="Calibri"/>
                          <a:sym typeface="Calibri"/>
                        </a:rPr>
                        <a:t>R. Leao</a:t>
                      </a:r>
                      <a:endParaRPr sz="1200">
                        <a:solidFill>
                          <a:schemeClr val="dk1"/>
                        </a:solidFill>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511200">
                <a:tc>
                  <a:txBody>
                    <a:bodyPr/>
                    <a:lstStyle/>
                    <a:p>
                      <a:pPr marL="0" lvl="0" indent="0" algn="l" rtl="0">
                        <a:lnSpc>
                          <a:spcPct val="14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D. Vlahovic</a:t>
                      </a:r>
                      <a:endParaRPr sz="1200">
                        <a:solidFill>
                          <a:schemeClr val="dk1"/>
                        </a:solidFill>
                        <a:latin typeface="Calibri"/>
                        <a:ea typeface="Calibri"/>
                        <a:cs typeface="Calibri"/>
                        <a:sym typeface="Calibri"/>
                      </a:endParaRPr>
                    </a:p>
                  </a:txBody>
                  <a:tcPr marL="91425" marR="91425" marT="91425" marB="91425"/>
                </a:tc>
                <a:tc>
                  <a:txBody>
                    <a:bodyPr/>
                    <a:lstStyle/>
                    <a:p>
                      <a:pPr marL="0" lvl="0" indent="0" algn="l" rtl="0">
                        <a:lnSpc>
                          <a:spcPct val="14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R. Leao</a:t>
                      </a:r>
                      <a:endParaRPr sz="1200">
                        <a:solidFill>
                          <a:schemeClr val="dk1"/>
                        </a:solidFill>
                        <a:latin typeface="Calibri"/>
                        <a:ea typeface="Calibri"/>
                        <a:cs typeface="Calibri"/>
                        <a:sym typeface="Calibri"/>
                      </a:endParaRPr>
                    </a:p>
                  </a:txBody>
                  <a:tcPr marL="91425" marR="91425" marT="91425" marB="91425"/>
                </a:tc>
                <a:tc>
                  <a:txBody>
                    <a:bodyPr/>
                    <a:lstStyle/>
                    <a:p>
                      <a:pPr marL="0" lvl="0" indent="0" algn="l" rtl="0">
                        <a:lnSpc>
                          <a:spcPct val="14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R. Leao</a:t>
                      </a:r>
                      <a:endParaRPr sz="1200">
                        <a:solidFill>
                          <a:schemeClr val="dk1"/>
                        </a:solidFill>
                        <a:latin typeface="Calibri"/>
                        <a:ea typeface="Calibri"/>
                        <a:cs typeface="Calibri"/>
                        <a:sym typeface="Calibri"/>
                      </a:endParaRPr>
                    </a:p>
                  </a:txBody>
                  <a:tcPr marL="91425" marR="91425" marT="91425" marB="91425"/>
                </a:tc>
                <a:tc>
                  <a:txBody>
                    <a:bodyPr/>
                    <a:lstStyle/>
                    <a:p>
                      <a:pPr marL="0" lvl="0" indent="0" algn="l" rtl="0">
                        <a:lnSpc>
                          <a:spcPct val="14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K. Kvaratskhelia  </a:t>
                      </a:r>
                      <a:endParaRPr sz="1200">
                        <a:solidFill>
                          <a:schemeClr val="dk1"/>
                        </a:solidFill>
                        <a:latin typeface="Calibri"/>
                        <a:ea typeface="Calibri"/>
                        <a:cs typeface="Calibri"/>
                        <a:sym typeface="Calibri"/>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lnSpc>
                          <a:spcPct val="145000"/>
                        </a:lnSpc>
                        <a:spcBef>
                          <a:spcPts val="0"/>
                        </a:spcBef>
                        <a:spcAft>
                          <a:spcPts val="0"/>
                        </a:spcAft>
                        <a:buNone/>
                      </a:pPr>
                      <a:r>
                        <a:rPr lang="en-US" sz="1200">
                          <a:solidFill>
                            <a:schemeClr val="dk1"/>
                          </a:solidFill>
                          <a:latin typeface="Calibri"/>
                          <a:ea typeface="Calibri"/>
                          <a:cs typeface="Calibri"/>
                          <a:sym typeface="Calibri"/>
                        </a:rPr>
                        <a:t>A. Lookman</a:t>
                      </a:r>
                      <a:endParaRPr sz="1200">
                        <a:solidFill>
                          <a:schemeClr val="dk1"/>
                        </a:solidFill>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11200">
                <a:tc>
                  <a:txBody>
                    <a:bodyPr/>
                    <a:lstStyle/>
                    <a:p>
                      <a:pPr marL="0" lvl="0" indent="0" algn="l" rtl="0">
                        <a:lnSpc>
                          <a:spcPct val="14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D. Berardi</a:t>
                      </a:r>
                      <a:endParaRPr sz="1200">
                        <a:solidFill>
                          <a:schemeClr val="dk1"/>
                        </a:solidFill>
                        <a:latin typeface="Calibri"/>
                        <a:ea typeface="Calibri"/>
                        <a:cs typeface="Calibri"/>
                        <a:sym typeface="Calibri"/>
                      </a:endParaRPr>
                    </a:p>
                  </a:txBody>
                  <a:tcPr marL="91425" marR="91425" marT="91425" marB="91425"/>
                </a:tc>
                <a:tc>
                  <a:txBody>
                    <a:bodyPr/>
                    <a:lstStyle/>
                    <a:p>
                      <a:pPr marL="0" lvl="0" indent="0" algn="l" rtl="0">
                        <a:lnSpc>
                          <a:spcPct val="14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C. Immobile</a:t>
                      </a:r>
                      <a:endParaRPr sz="1200">
                        <a:solidFill>
                          <a:schemeClr val="dk1"/>
                        </a:solidFill>
                        <a:latin typeface="Calibri"/>
                        <a:ea typeface="Calibri"/>
                        <a:cs typeface="Calibri"/>
                        <a:sym typeface="Calibri"/>
                      </a:endParaRPr>
                    </a:p>
                  </a:txBody>
                  <a:tcPr marL="91425" marR="91425" marT="91425" marB="91425"/>
                </a:tc>
                <a:tc>
                  <a:txBody>
                    <a:bodyPr/>
                    <a:lstStyle/>
                    <a:p>
                      <a:pPr marL="0" lvl="0" indent="0" algn="l" rtl="0">
                        <a:lnSpc>
                          <a:spcPct val="14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D. Vlahovic</a:t>
                      </a:r>
                      <a:endParaRPr sz="1200">
                        <a:solidFill>
                          <a:schemeClr val="dk1"/>
                        </a:solidFill>
                        <a:latin typeface="Calibri"/>
                        <a:ea typeface="Calibri"/>
                        <a:cs typeface="Calibri"/>
                        <a:sym typeface="Calibri"/>
                      </a:endParaRPr>
                    </a:p>
                  </a:txBody>
                  <a:tcPr marL="91425" marR="91425" marT="91425" marB="91425"/>
                </a:tc>
                <a:tc>
                  <a:txBody>
                    <a:bodyPr/>
                    <a:lstStyle/>
                    <a:p>
                      <a:pPr marL="0" lvl="0" indent="0" algn="l" rtl="0">
                        <a:lnSpc>
                          <a:spcPct val="14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A. Lookman </a:t>
                      </a:r>
                      <a:endParaRPr sz="1200">
                        <a:solidFill>
                          <a:schemeClr val="dk1"/>
                        </a:solidFill>
                        <a:latin typeface="Calibri"/>
                        <a:ea typeface="Calibri"/>
                        <a:cs typeface="Calibri"/>
                        <a:sym typeface="Calibri"/>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lnSpc>
                          <a:spcPct val="145000"/>
                        </a:lnSpc>
                        <a:spcBef>
                          <a:spcPts val="0"/>
                        </a:spcBef>
                        <a:spcAft>
                          <a:spcPts val="0"/>
                        </a:spcAft>
                        <a:buNone/>
                      </a:pPr>
                      <a:r>
                        <a:rPr lang="en-US" sz="1200">
                          <a:solidFill>
                            <a:schemeClr val="dk1"/>
                          </a:solidFill>
                          <a:latin typeface="Calibri"/>
                          <a:ea typeface="Calibri"/>
                          <a:cs typeface="Calibri"/>
                          <a:sym typeface="Calibri"/>
                        </a:rPr>
                        <a:t>Bala Nzola</a:t>
                      </a:r>
                      <a:endParaRPr sz="1200">
                        <a:solidFill>
                          <a:schemeClr val="dk1"/>
                        </a:solidFill>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27" name="Google Shape;627;p17"/>
          <p:cNvSpPr txBox="1"/>
          <p:nvPr/>
        </p:nvSpPr>
        <p:spPr>
          <a:xfrm>
            <a:off x="5390025" y="1925850"/>
            <a:ext cx="67191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b="1">
                <a:solidFill>
                  <a:schemeClr val="dk2"/>
                </a:solidFill>
                <a:latin typeface="Montserrat"/>
                <a:ea typeface="Montserrat"/>
                <a:cs typeface="Montserrat"/>
                <a:sym typeface="Montserrat"/>
              </a:rPr>
              <a:t>Top Scorers Across All Models</a:t>
            </a:r>
            <a:endParaRPr sz="1900" b="1">
              <a:solidFill>
                <a:schemeClr val="dk2"/>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18"/>
          <p:cNvSpPr txBox="1"/>
          <p:nvPr/>
        </p:nvSpPr>
        <p:spPr>
          <a:xfrm>
            <a:off x="448250" y="327125"/>
            <a:ext cx="8841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2"/>
                </a:solidFill>
                <a:latin typeface="Montserrat SemiBold"/>
                <a:ea typeface="Montserrat SemiBold"/>
                <a:cs typeface="Montserrat SemiBold"/>
                <a:sym typeface="Montserrat SemiBold"/>
              </a:rPr>
              <a:t>Limitations </a:t>
            </a:r>
            <a:endParaRPr sz="3600">
              <a:solidFill>
                <a:schemeClr val="dk2"/>
              </a:solidFill>
              <a:latin typeface="Montserrat SemiBold"/>
              <a:ea typeface="Montserrat SemiBold"/>
              <a:cs typeface="Montserrat SemiBold"/>
              <a:sym typeface="Montserrat SemiBold"/>
            </a:endParaRPr>
          </a:p>
        </p:txBody>
      </p:sp>
      <p:sp>
        <p:nvSpPr>
          <p:cNvPr id="633" name="Google Shape;633;p18"/>
          <p:cNvSpPr txBox="1"/>
          <p:nvPr/>
        </p:nvSpPr>
        <p:spPr>
          <a:xfrm>
            <a:off x="341525" y="1121000"/>
            <a:ext cx="7592400" cy="2242500"/>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1200"/>
              </a:spcBef>
              <a:spcAft>
                <a:spcPts val="0"/>
              </a:spcAft>
              <a:buClr>
                <a:schemeClr val="dk1"/>
              </a:buClr>
              <a:buSzPts val="1800"/>
              <a:buChar char="●"/>
            </a:pPr>
            <a:r>
              <a:rPr lang="en-US" sz="1800" b="1">
                <a:solidFill>
                  <a:schemeClr val="dk1"/>
                </a:solidFill>
                <a:latin typeface="Calibri"/>
                <a:ea typeface="Calibri"/>
                <a:cs typeface="Calibri"/>
                <a:sym typeface="Calibri"/>
              </a:rPr>
              <a:t>Data Constraints:</a:t>
            </a:r>
            <a:r>
              <a:rPr lang="en-US" sz="1800">
                <a:solidFill>
                  <a:schemeClr val="dk1"/>
                </a:solidFill>
                <a:latin typeface="Calibri"/>
                <a:ea typeface="Calibri"/>
                <a:cs typeface="Calibri"/>
                <a:sym typeface="Calibri"/>
              </a:rPr>
              <a:t> Limited to specific seasons and may not account for all variables affecting a player's performance (e.g., injuries, transfers).</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Char char="●"/>
            </a:pPr>
            <a:r>
              <a:rPr lang="en-US" sz="1800" b="1">
                <a:solidFill>
                  <a:schemeClr val="dk1"/>
                </a:solidFill>
                <a:latin typeface="Calibri"/>
                <a:ea typeface="Calibri"/>
                <a:cs typeface="Calibri"/>
                <a:sym typeface="Calibri"/>
              </a:rPr>
              <a:t>Model Bias:</a:t>
            </a:r>
            <a:r>
              <a:rPr lang="en-US" sz="1800">
                <a:solidFill>
                  <a:schemeClr val="dk1"/>
                </a:solidFill>
                <a:latin typeface="Calibri"/>
                <a:ea typeface="Calibri"/>
                <a:cs typeface="Calibri"/>
                <a:sym typeface="Calibri"/>
              </a:rPr>
              <a:t> Potential biases in the models due to the data used. Need for more diverse datasets to improve model robustness.</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Char char="●"/>
            </a:pPr>
            <a:r>
              <a:rPr lang="en-US" sz="1800" b="1">
                <a:solidFill>
                  <a:schemeClr val="dk1"/>
                </a:solidFill>
                <a:latin typeface="Calibri"/>
                <a:ea typeface="Calibri"/>
                <a:cs typeface="Calibri"/>
                <a:sym typeface="Calibri"/>
              </a:rPr>
              <a:t>Dynamic Nature of Football:</a:t>
            </a:r>
            <a:r>
              <a:rPr lang="en-US" sz="1800">
                <a:solidFill>
                  <a:schemeClr val="dk1"/>
                </a:solidFill>
                <a:latin typeface="Calibri"/>
                <a:ea typeface="Calibri"/>
                <a:cs typeface="Calibri"/>
                <a:sym typeface="Calibri"/>
              </a:rPr>
              <a:t> The unpredictable nature of sports, including player form fluctuations and tactical changes, can impact model accuracy.</a:t>
            </a:r>
            <a:endParaRPr sz="18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1100">
              <a:solidFill>
                <a:schemeClr val="dk1"/>
              </a:solidFill>
            </a:endParaRPr>
          </a:p>
          <a:p>
            <a:pPr marL="0" lvl="0" indent="0" algn="just" rtl="0">
              <a:lnSpc>
                <a:spcPct val="115000"/>
              </a:lnSpc>
              <a:spcBef>
                <a:spcPts val="1200"/>
              </a:spcBef>
              <a:spcAft>
                <a:spcPts val="0"/>
              </a:spcAft>
              <a:buNone/>
            </a:pPr>
            <a:endParaRPr sz="1600">
              <a:solidFill>
                <a:schemeClr val="dk2"/>
              </a:solidFill>
              <a:latin typeface="Calibri"/>
              <a:ea typeface="Calibri"/>
              <a:cs typeface="Calibri"/>
              <a:sym typeface="Calibri"/>
            </a:endParaRPr>
          </a:p>
          <a:p>
            <a:pPr marL="0" lvl="0" indent="0" algn="l" rtl="0">
              <a:lnSpc>
                <a:spcPct val="115000"/>
              </a:lnSpc>
              <a:spcBef>
                <a:spcPts val="1200"/>
              </a:spcBef>
              <a:spcAft>
                <a:spcPts val="0"/>
              </a:spcAft>
              <a:buNone/>
            </a:pPr>
            <a:endParaRPr sz="1000">
              <a:solidFill>
                <a:schemeClr val="dk2"/>
              </a:solidFill>
              <a:latin typeface="Calibri"/>
              <a:ea typeface="Calibri"/>
              <a:cs typeface="Calibri"/>
              <a:sym typeface="Calibri"/>
            </a:endParaRPr>
          </a:p>
          <a:p>
            <a:pPr marL="0" marR="0" lvl="0" indent="0" algn="l" rtl="0">
              <a:lnSpc>
                <a:spcPct val="150000"/>
              </a:lnSpc>
              <a:spcBef>
                <a:spcPts val="1200"/>
              </a:spcBef>
              <a:spcAft>
                <a:spcPts val="0"/>
              </a:spcAft>
              <a:buNone/>
            </a:pPr>
            <a:endParaRPr sz="1000">
              <a:solidFill>
                <a:schemeClr val="dk2"/>
              </a:solidFill>
              <a:latin typeface="Calibri"/>
              <a:ea typeface="Calibri"/>
              <a:cs typeface="Calibri"/>
              <a:sym typeface="Calibri"/>
            </a:endParaRPr>
          </a:p>
        </p:txBody>
      </p:sp>
      <p:sp>
        <p:nvSpPr>
          <p:cNvPr id="634" name="Google Shape;634;p18"/>
          <p:cNvSpPr txBox="1"/>
          <p:nvPr/>
        </p:nvSpPr>
        <p:spPr>
          <a:xfrm>
            <a:off x="4280650" y="4157375"/>
            <a:ext cx="7721100" cy="2599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200"/>
              </a:spcBef>
              <a:spcAft>
                <a:spcPts val="0"/>
              </a:spcAft>
              <a:buClr>
                <a:schemeClr val="dk1"/>
              </a:buClr>
              <a:buSzPts val="1800"/>
              <a:buChar char="●"/>
            </a:pPr>
            <a:r>
              <a:rPr lang="en-US" sz="1800" b="1">
                <a:solidFill>
                  <a:schemeClr val="dk1"/>
                </a:solidFill>
                <a:latin typeface="Calibri"/>
                <a:ea typeface="Calibri"/>
                <a:cs typeface="Calibri"/>
                <a:sym typeface="Calibri"/>
              </a:rPr>
              <a:t>Incorporating More Data:</a:t>
            </a:r>
            <a:r>
              <a:rPr lang="en-US" sz="1800">
                <a:solidFill>
                  <a:schemeClr val="dk1"/>
                </a:solidFill>
                <a:latin typeface="Calibri"/>
                <a:ea typeface="Calibri"/>
                <a:cs typeface="Calibri"/>
                <a:sym typeface="Calibri"/>
              </a:rPr>
              <a:t> Expand dataset to include more seasons, leagues, and player-specific data like fitness levels or psychological factors.</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Char char="●"/>
            </a:pPr>
            <a:r>
              <a:rPr lang="en-US" sz="1800" b="1">
                <a:solidFill>
                  <a:schemeClr val="dk1"/>
                </a:solidFill>
                <a:latin typeface="Calibri"/>
                <a:ea typeface="Calibri"/>
                <a:cs typeface="Calibri"/>
                <a:sym typeface="Calibri"/>
              </a:rPr>
              <a:t>Player Development Focus:</a:t>
            </a:r>
            <a:r>
              <a:rPr lang="en-US" sz="1800">
                <a:solidFill>
                  <a:schemeClr val="dk1"/>
                </a:solidFill>
                <a:latin typeface="Calibri"/>
                <a:ea typeface="Calibri"/>
                <a:cs typeface="Calibri"/>
                <a:sym typeface="Calibri"/>
              </a:rPr>
              <a:t> Shift from predicting top goal scorers to identifying potential star players based on early-career performance data.</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Char char="●"/>
            </a:pPr>
            <a:r>
              <a:rPr lang="en-US" sz="1800" b="1">
                <a:solidFill>
                  <a:schemeClr val="dk1"/>
                </a:solidFill>
                <a:latin typeface="Calibri"/>
                <a:ea typeface="Calibri"/>
                <a:cs typeface="Calibri"/>
                <a:sym typeface="Calibri"/>
              </a:rPr>
              <a:t>Interdisciplinary Approaches:</a:t>
            </a:r>
            <a:r>
              <a:rPr lang="en-US" sz="1800">
                <a:solidFill>
                  <a:schemeClr val="dk1"/>
                </a:solidFill>
                <a:latin typeface="Calibri"/>
                <a:ea typeface="Calibri"/>
                <a:cs typeface="Calibri"/>
                <a:sym typeface="Calibri"/>
              </a:rPr>
              <a:t> Collaborate with sports scientists and psychologists to integrate physical and mental health metrics into predictive models.</a:t>
            </a:r>
            <a:endParaRPr sz="1800">
              <a:solidFill>
                <a:schemeClr val="dk1"/>
              </a:solidFill>
              <a:latin typeface="Calibri"/>
              <a:ea typeface="Calibri"/>
              <a:cs typeface="Calibri"/>
              <a:sym typeface="Calibri"/>
            </a:endParaRPr>
          </a:p>
          <a:p>
            <a:pPr marL="0" lvl="0" indent="0" algn="l" rtl="0">
              <a:spcBef>
                <a:spcPts val="1200"/>
              </a:spcBef>
              <a:spcAft>
                <a:spcPts val="0"/>
              </a:spcAft>
              <a:buNone/>
            </a:pPr>
            <a:endParaRPr sz="2800">
              <a:solidFill>
                <a:schemeClr val="dk1"/>
              </a:solidFill>
              <a:latin typeface="Calibri"/>
              <a:ea typeface="Calibri"/>
              <a:cs typeface="Calibri"/>
              <a:sym typeface="Calibri"/>
            </a:endParaRPr>
          </a:p>
        </p:txBody>
      </p:sp>
      <p:sp>
        <p:nvSpPr>
          <p:cNvPr id="635" name="Google Shape;635;p18"/>
          <p:cNvSpPr txBox="1"/>
          <p:nvPr/>
        </p:nvSpPr>
        <p:spPr>
          <a:xfrm>
            <a:off x="4392700" y="3363500"/>
            <a:ext cx="70104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2"/>
                </a:solidFill>
                <a:latin typeface="Montserrat SemiBold"/>
                <a:ea typeface="Montserrat SemiBold"/>
                <a:cs typeface="Montserrat SemiBold"/>
                <a:sym typeface="Montserrat SemiBold"/>
              </a:rPr>
              <a:t>Future Research</a:t>
            </a:r>
            <a:endParaRPr sz="3600">
              <a:solidFill>
                <a:schemeClr val="dk2"/>
              </a:solidFill>
              <a:latin typeface="Montserrat SemiBold"/>
              <a:ea typeface="Montserrat SemiBold"/>
              <a:cs typeface="Montserrat SemiBold"/>
              <a:sym typeface="Montserrat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19"/>
          <p:cNvSpPr txBox="1"/>
          <p:nvPr/>
        </p:nvSpPr>
        <p:spPr>
          <a:xfrm>
            <a:off x="614500" y="533930"/>
            <a:ext cx="4453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2"/>
                </a:solidFill>
                <a:latin typeface="Montserrat SemiBold"/>
                <a:ea typeface="Montserrat SemiBold"/>
                <a:cs typeface="Montserrat SemiBold"/>
                <a:sym typeface="Montserrat SemiBold"/>
              </a:rPr>
              <a:t>Conclusion</a:t>
            </a:r>
            <a:endParaRPr sz="3600">
              <a:solidFill>
                <a:schemeClr val="dk2"/>
              </a:solidFill>
              <a:latin typeface="Montserrat SemiBold"/>
              <a:ea typeface="Montserrat SemiBold"/>
              <a:cs typeface="Montserrat SemiBold"/>
              <a:sym typeface="Montserrat SemiBold"/>
            </a:endParaRPr>
          </a:p>
        </p:txBody>
      </p:sp>
      <p:sp>
        <p:nvSpPr>
          <p:cNvPr id="641" name="Google Shape;641;p19"/>
          <p:cNvSpPr txBox="1"/>
          <p:nvPr/>
        </p:nvSpPr>
        <p:spPr>
          <a:xfrm>
            <a:off x="341525" y="1359625"/>
            <a:ext cx="7592400" cy="3033000"/>
          </a:xfrm>
          <a:prstGeom prst="rect">
            <a:avLst/>
          </a:prstGeom>
          <a:noFill/>
          <a:ln>
            <a:noFill/>
          </a:ln>
        </p:spPr>
        <p:txBody>
          <a:bodyPr spcFirstLastPara="1" wrap="square" lIns="91425" tIns="45700" rIns="91425" bIns="45700" anchor="t" anchorCtr="0">
            <a:noAutofit/>
          </a:bodyPr>
          <a:lstStyle/>
          <a:p>
            <a:pPr marL="457200" lvl="0" indent="-336550" algn="just" rtl="0">
              <a:lnSpc>
                <a:spcPct val="115000"/>
              </a:lnSpc>
              <a:spcBef>
                <a:spcPts val="0"/>
              </a:spcBef>
              <a:spcAft>
                <a:spcPts val="0"/>
              </a:spcAft>
              <a:buClr>
                <a:schemeClr val="dk2"/>
              </a:buClr>
              <a:buSzPts val="1700"/>
              <a:buChar char="●"/>
            </a:pPr>
            <a:r>
              <a:rPr lang="en-US" sz="1600" dirty="0">
                <a:solidFill>
                  <a:schemeClr val="dk2"/>
                </a:solidFill>
                <a:latin typeface="Calibri"/>
                <a:ea typeface="Calibri"/>
                <a:cs typeface="Calibri"/>
                <a:sym typeface="Calibri"/>
              </a:rPr>
              <a:t>The primary objective of our project was to utilize predictive analytics to forecast the season's top goal scorer from mid-season performance data.</a:t>
            </a:r>
            <a:endParaRPr sz="1600" dirty="0">
              <a:solidFill>
                <a:schemeClr val="dk2"/>
              </a:solidFill>
              <a:latin typeface="Calibri"/>
              <a:ea typeface="Calibri"/>
              <a:cs typeface="Calibri"/>
              <a:sym typeface="Calibri"/>
            </a:endParaRPr>
          </a:p>
          <a:p>
            <a:pPr marL="457200" lvl="0" indent="-336550" algn="just" rtl="0">
              <a:lnSpc>
                <a:spcPct val="115000"/>
              </a:lnSpc>
              <a:spcBef>
                <a:spcPts val="0"/>
              </a:spcBef>
              <a:spcAft>
                <a:spcPts val="0"/>
              </a:spcAft>
              <a:buClr>
                <a:schemeClr val="dk2"/>
              </a:buClr>
              <a:buSzPts val="1700"/>
              <a:buChar char="●"/>
            </a:pPr>
            <a:r>
              <a:rPr lang="en-US" sz="1600" dirty="0">
                <a:solidFill>
                  <a:schemeClr val="dk2"/>
                </a:solidFill>
                <a:latin typeface="Calibri"/>
                <a:ea typeface="Calibri"/>
                <a:cs typeface="Calibri"/>
                <a:sym typeface="Calibri"/>
              </a:rPr>
              <a:t>Our comprehensive analysis determined that the Boosting Model outperformed other models with the highest accuracy, validating our hypothesis.</a:t>
            </a:r>
            <a:endParaRPr sz="1600" dirty="0">
              <a:solidFill>
                <a:schemeClr val="dk2"/>
              </a:solidFill>
              <a:latin typeface="Calibri"/>
              <a:ea typeface="Calibri"/>
              <a:cs typeface="Calibri"/>
              <a:sym typeface="Calibri"/>
            </a:endParaRPr>
          </a:p>
          <a:p>
            <a:pPr marL="457200" lvl="0" indent="-336550" algn="just" rtl="0">
              <a:lnSpc>
                <a:spcPct val="115000"/>
              </a:lnSpc>
              <a:spcBef>
                <a:spcPts val="0"/>
              </a:spcBef>
              <a:spcAft>
                <a:spcPts val="0"/>
              </a:spcAft>
              <a:buClr>
                <a:schemeClr val="dk2"/>
              </a:buClr>
              <a:buSzPts val="1700"/>
              <a:buChar char="●"/>
            </a:pPr>
            <a:r>
              <a:rPr lang="en-US" sz="1600" dirty="0">
                <a:solidFill>
                  <a:schemeClr val="dk2"/>
                </a:solidFill>
                <a:latin typeface="Calibri"/>
                <a:ea typeface="Calibri"/>
                <a:cs typeface="Calibri"/>
                <a:sym typeface="Calibri"/>
              </a:rPr>
              <a:t>The success of the Boosting Model highlights the potential of machine learning in sports analytics and its impact on strategic decision-making.</a:t>
            </a:r>
            <a:endParaRPr sz="1600" dirty="0">
              <a:solidFill>
                <a:schemeClr val="dk2"/>
              </a:solidFill>
              <a:latin typeface="Calibri"/>
              <a:ea typeface="Calibri"/>
              <a:cs typeface="Calibri"/>
              <a:sym typeface="Calibri"/>
            </a:endParaRPr>
          </a:p>
          <a:p>
            <a:pPr marL="457200" lvl="0" indent="-336550" algn="just" rtl="0">
              <a:lnSpc>
                <a:spcPct val="115000"/>
              </a:lnSpc>
              <a:spcBef>
                <a:spcPts val="0"/>
              </a:spcBef>
              <a:spcAft>
                <a:spcPts val="0"/>
              </a:spcAft>
              <a:buClr>
                <a:schemeClr val="dk2"/>
              </a:buClr>
              <a:buSzPts val="1700"/>
              <a:buChar char="●"/>
            </a:pPr>
            <a:r>
              <a:rPr lang="en-US" sz="1600" dirty="0">
                <a:solidFill>
                  <a:schemeClr val="dk2"/>
                </a:solidFill>
                <a:latin typeface="Calibri"/>
                <a:ea typeface="Calibri"/>
                <a:cs typeface="Calibri"/>
                <a:sym typeface="Calibri"/>
              </a:rPr>
              <a:t>We advocate for a diverse modeling approach, as it's critical for robust and resilient predictions in dynamic environments like football.</a:t>
            </a:r>
            <a:endParaRPr sz="1600" dirty="0">
              <a:solidFill>
                <a:schemeClr val="dk2"/>
              </a:solidFill>
              <a:latin typeface="Calibri"/>
              <a:ea typeface="Calibri"/>
              <a:cs typeface="Calibri"/>
              <a:sym typeface="Calibri"/>
            </a:endParaRPr>
          </a:p>
          <a:p>
            <a:pPr marL="457200" lvl="0" indent="-336550" algn="just" rtl="0">
              <a:lnSpc>
                <a:spcPct val="115000"/>
              </a:lnSpc>
              <a:spcBef>
                <a:spcPts val="0"/>
              </a:spcBef>
              <a:spcAft>
                <a:spcPts val="0"/>
              </a:spcAft>
              <a:buClr>
                <a:schemeClr val="dk2"/>
              </a:buClr>
              <a:buSzPts val="1700"/>
              <a:buChar char="●"/>
            </a:pPr>
            <a:r>
              <a:rPr lang="en-US" sz="1600" dirty="0">
                <a:solidFill>
                  <a:schemeClr val="dk2"/>
                </a:solidFill>
                <a:latin typeface="Calibri"/>
                <a:ea typeface="Calibri"/>
                <a:cs typeface="Calibri"/>
                <a:sym typeface="Calibri"/>
              </a:rPr>
              <a:t>This project underscores the importance of data-driven insights in football strategies and enhancing the understanding of player performance.</a:t>
            </a:r>
            <a:endParaRPr sz="1600" dirty="0">
              <a:solidFill>
                <a:schemeClr val="dk2"/>
              </a:solidFill>
              <a:latin typeface="Calibri"/>
              <a:ea typeface="Calibri"/>
              <a:cs typeface="Calibri"/>
              <a:sym typeface="Calibri"/>
            </a:endParaRPr>
          </a:p>
          <a:p>
            <a:pPr marL="0" lvl="0" indent="0" algn="l" rtl="0">
              <a:lnSpc>
                <a:spcPct val="115000"/>
              </a:lnSpc>
              <a:spcBef>
                <a:spcPts val="1200"/>
              </a:spcBef>
              <a:spcAft>
                <a:spcPts val="0"/>
              </a:spcAft>
              <a:buNone/>
            </a:pPr>
            <a:endParaRPr sz="1000" dirty="0">
              <a:solidFill>
                <a:schemeClr val="dk2"/>
              </a:solidFill>
              <a:latin typeface="Calibri"/>
              <a:ea typeface="Calibri"/>
              <a:cs typeface="Calibri"/>
              <a:sym typeface="Calibri"/>
            </a:endParaRPr>
          </a:p>
          <a:p>
            <a:pPr marL="0" marR="0" lvl="0" indent="0" algn="l" rtl="0">
              <a:lnSpc>
                <a:spcPct val="150000"/>
              </a:lnSpc>
              <a:spcBef>
                <a:spcPts val="1200"/>
              </a:spcBef>
              <a:spcAft>
                <a:spcPts val="0"/>
              </a:spcAft>
              <a:buNone/>
            </a:pPr>
            <a:endParaRPr sz="1000" dirty="0">
              <a:solidFill>
                <a:schemeClr val="dk2"/>
              </a:solidFill>
              <a:latin typeface="Calibri"/>
              <a:ea typeface="Calibri"/>
              <a:cs typeface="Calibri"/>
              <a:sym typeface="Calibri"/>
            </a:endParaRPr>
          </a:p>
        </p:txBody>
      </p:sp>
      <p:pic>
        <p:nvPicPr>
          <p:cNvPr id="642" name="Google Shape;642;p19"/>
          <p:cNvPicPr preferRelativeResize="0"/>
          <p:nvPr/>
        </p:nvPicPr>
        <p:blipFill>
          <a:blip r:embed="rId3">
            <a:alphaModFix/>
          </a:blip>
          <a:stretch>
            <a:fillRect/>
          </a:stretch>
        </p:blipFill>
        <p:spPr>
          <a:xfrm>
            <a:off x="9043150" y="766475"/>
            <a:ext cx="2631876" cy="3289849"/>
          </a:xfrm>
          <a:prstGeom prst="rect">
            <a:avLst/>
          </a:prstGeom>
          <a:noFill/>
          <a:ln>
            <a:noFill/>
          </a:ln>
        </p:spPr>
      </p:pic>
      <p:grpSp>
        <p:nvGrpSpPr>
          <p:cNvPr id="643" name="Google Shape;643;p19"/>
          <p:cNvGrpSpPr/>
          <p:nvPr/>
        </p:nvGrpSpPr>
        <p:grpSpPr>
          <a:xfrm>
            <a:off x="3765054" y="4549541"/>
            <a:ext cx="5059540" cy="2027561"/>
            <a:chOff x="3145465" y="3630532"/>
            <a:chExt cx="5457972" cy="2408602"/>
          </a:xfrm>
        </p:grpSpPr>
        <p:grpSp>
          <p:nvGrpSpPr>
            <p:cNvPr id="644" name="Google Shape;644;p19"/>
            <p:cNvGrpSpPr/>
            <p:nvPr/>
          </p:nvGrpSpPr>
          <p:grpSpPr>
            <a:xfrm>
              <a:off x="3145465" y="3630532"/>
              <a:ext cx="2604901" cy="2408602"/>
              <a:chOff x="5454502" y="818907"/>
              <a:chExt cx="2604901" cy="2408602"/>
            </a:xfrm>
          </p:grpSpPr>
          <p:sp>
            <p:nvSpPr>
              <p:cNvPr id="645" name="Google Shape;645;p19"/>
              <p:cNvSpPr/>
              <p:nvPr/>
            </p:nvSpPr>
            <p:spPr>
              <a:xfrm>
                <a:off x="5454503" y="1244209"/>
                <a:ext cx="2604900" cy="1983300"/>
              </a:xfrm>
              <a:prstGeom prst="roundRect">
                <a:avLst>
                  <a:gd name="adj" fmla="val 11475"/>
                </a:avLst>
              </a:prstGeom>
              <a:solidFill>
                <a:schemeClr val="lt1"/>
              </a:solidFill>
              <a:ln w="19050" cap="flat" cmpd="sng">
                <a:solidFill>
                  <a:srgbClr val="B9C7FB"/>
                </a:solidFill>
                <a:prstDash val="solid"/>
                <a:miter lim="800000"/>
                <a:headEnd type="none" w="sm" len="sm"/>
                <a:tailEnd type="none" w="sm" len="sm"/>
              </a:ln>
              <a:effectLst>
                <a:outerShdw blurRad="50800" dist="38100" dir="5400000" algn="t" rotWithShape="0">
                  <a:schemeClr val="dk2">
                    <a:alpha val="149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Montserrat SemiBold"/>
                  <a:ea typeface="Montserrat SemiBold"/>
                  <a:cs typeface="Montserrat SemiBold"/>
                  <a:sym typeface="Montserrat SemiBold"/>
                </a:endParaRPr>
              </a:p>
            </p:txBody>
          </p:sp>
          <p:sp>
            <p:nvSpPr>
              <p:cNvPr id="646" name="Google Shape;646;p19"/>
              <p:cNvSpPr txBox="1"/>
              <p:nvPr/>
            </p:nvSpPr>
            <p:spPr>
              <a:xfrm>
                <a:off x="5454502" y="1970896"/>
                <a:ext cx="2604900" cy="402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2"/>
                    </a:solidFill>
                    <a:latin typeface="Montserrat SemiBold"/>
                    <a:ea typeface="Montserrat SemiBold"/>
                    <a:cs typeface="Montserrat SemiBold"/>
                    <a:sym typeface="Montserrat SemiBold"/>
                  </a:rPr>
                  <a:t>Best RMSE </a:t>
                </a:r>
                <a:endParaRPr sz="1600">
                  <a:solidFill>
                    <a:schemeClr val="dk2"/>
                  </a:solidFill>
                  <a:latin typeface="Montserrat SemiBold"/>
                  <a:ea typeface="Montserrat SemiBold"/>
                  <a:cs typeface="Montserrat SemiBold"/>
                  <a:sym typeface="Montserrat SemiBold"/>
                </a:endParaRPr>
              </a:p>
            </p:txBody>
          </p:sp>
          <p:sp>
            <p:nvSpPr>
              <p:cNvPr id="647" name="Google Shape;647;p19"/>
              <p:cNvSpPr txBox="1"/>
              <p:nvPr/>
            </p:nvSpPr>
            <p:spPr>
              <a:xfrm>
                <a:off x="5543895" y="2309450"/>
                <a:ext cx="2426100" cy="76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chemeClr val="lt2"/>
                    </a:solidFill>
                    <a:latin typeface="Montserrat SemiBold"/>
                    <a:ea typeface="Montserrat SemiBold"/>
                    <a:cs typeface="Montserrat SemiBold"/>
                    <a:sym typeface="Montserrat SemiBold"/>
                  </a:rPr>
                  <a:t>1.29</a:t>
                </a:r>
                <a:endParaRPr/>
              </a:p>
            </p:txBody>
          </p:sp>
          <p:sp>
            <p:nvSpPr>
              <p:cNvPr id="648" name="Google Shape;648;p19"/>
              <p:cNvSpPr/>
              <p:nvPr/>
            </p:nvSpPr>
            <p:spPr>
              <a:xfrm>
                <a:off x="6331688" y="818907"/>
                <a:ext cx="850500" cy="850500"/>
              </a:xfrm>
              <a:prstGeom prst="ellipse">
                <a:avLst/>
              </a:prstGeom>
              <a:solidFill>
                <a:schemeClr val="accen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Montserrat SemiBold"/>
                    <a:ea typeface="Montserrat SemiBold"/>
                    <a:cs typeface="Montserrat SemiBold"/>
                    <a:sym typeface="Montserrat SemiBold"/>
                  </a:rPr>
                  <a:t>1</a:t>
                </a:r>
                <a:endParaRPr sz="1800">
                  <a:solidFill>
                    <a:schemeClr val="lt1"/>
                  </a:solidFill>
                  <a:latin typeface="Montserrat SemiBold"/>
                  <a:ea typeface="Montserrat SemiBold"/>
                  <a:cs typeface="Montserrat SemiBold"/>
                  <a:sym typeface="Montserrat SemiBold"/>
                </a:endParaRPr>
              </a:p>
            </p:txBody>
          </p:sp>
        </p:grpSp>
        <p:grpSp>
          <p:nvGrpSpPr>
            <p:cNvPr id="649" name="Google Shape;649;p19"/>
            <p:cNvGrpSpPr/>
            <p:nvPr/>
          </p:nvGrpSpPr>
          <p:grpSpPr>
            <a:xfrm>
              <a:off x="5998536" y="3630532"/>
              <a:ext cx="2604901" cy="2408602"/>
              <a:chOff x="5454502" y="818907"/>
              <a:chExt cx="2604901" cy="2408602"/>
            </a:xfrm>
          </p:grpSpPr>
          <p:sp>
            <p:nvSpPr>
              <p:cNvPr id="650" name="Google Shape;650;p19"/>
              <p:cNvSpPr/>
              <p:nvPr/>
            </p:nvSpPr>
            <p:spPr>
              <a:xfrm>
                <a:off x="5454503" y="1244209"/>
                <a:ext cx="2604900" cy="1983300"/>
              </a:xfrm>
              <a:prstGeom prst="roundRect">
                <a:avLst>
                  <a:gd name="adj" fmla="val 11475"/>
                </a:avLst>
              </a:prstGeom>
              <a:solidFill>
                <a:schemeClr val="lt1"/>
              </a:solidFill>
              <a:ln w="19050" cap="flat" cmpd="sng">
                <a:solidFill>
                  <a:srgbClr val="B9C7FB"/>
                </a:solidFill>
                <a:prstDash val="solid"/>
                <a:miter lim="800000"/>
                <a:headEnd type="none" w="sm" len="sm"/>
                <a:tailEnd type="none" w="sm" len="sm"/>
              </a:ln>
              <a:effectLst>
                <a:outerShdw blurRad="50800" dist="38100" dir="5400000" algn="t" rotWithShape="0">
                  <a:schemeClr val="dk2">
                    <a:alpha val="149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Montserrat SemiBold"/>
                  <a:ea typeface="Montserrat SemiBold"/>
                  <a:cs typeface="Montserrat SemiBold"/>
                  <a:sym typeface="Montserrat SemiBold"/>
                </a:endParaRPr>
              </a:p>
            </p:txBody>
          </p:sp>
          <p:sp>
            <p:nvSpPr>
              <p:cNvPr id="651" name="Google Shape;651;p19"/>
              <p:cNvSpPr txBox="1"/>
              <p:nvPr/>
            </p:nvSpPr>
            <p:spPr>
              <a:xfrm>
                <a:off x="5454502" y="1970896"/>
                <a:ext cx="2604900" cy="402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2"/>
                    </a:solidFill>
                    <a:latin typeface="Montserrat SemiBold"/>
                    <a:ea typeface="Montserrat SemiBold"/>
                    <a:cs typeface="Montserrat SemiBold"/>
                    <a:sym typeface="Montserrat SemiBold"/>
                  </a:rPr>
                  <a:t>Best Accuracy</a:t>
                </a:r>
                <a:endParaRPr sz="1600">
                  <a:solidFill>
                    <a:schemeClr val="dk2"/>
                  </a:solidFill>
                  <a:latin typeface="Montserrat SemiBold"/>
                  <a:ea typeface="Montserrat SemiBold"/>
                  <a:cs typeface="Montserrat SemiBold"/>
                  <a:sym typeface="Montserrat SemiBold"/>
                </a:endParaRPr>
              </a:p>
            </p:txBody>
          </p:sp>
          <p:sp>
            <p:nvSpPr>
              <p:cNvPr id="652" name="Google Shape;652;p19"/>
              <p:cNvSpPr txBox="1"/>
              <p:nvPr/>
            </p:nvSpPr>
            <p:spPr>
              <a:xfrm>
                <a:off x="5543895" y="2309450"/>
                <a:ext cx="2426100" cy="76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chemeClr val="lt2"/>
                    </a:solidFill>
                    <a:latin typeface="Montserrat SemiBold"/>
                    <a:ea typeface="Montserrat SemiBold"/>
                    <a:cs typeface="Montserrat SemiBold"/>
                    <a:sym typeface="Montserrat SemiBold"/>
                  </a:rPr>
                  <a:t>55.75%</a:t>
                </a:r>
                <a:endParaRPr/>
              </a:p>
            </p:txBody>
          </p:sp>
          <p:sp>
            <p:nvSpPr>
              <p:cNvPr id="653" name="Google Shape;653;p19"/>
              <p:cNvSpPr/>
              <p:nvPr/>
            </p:nvSpPr>
            <p:spPr>
              <a:xfrm>
                <a:off x="6331688" y="818907"/>
                <a:ext cx="850500" cy="850500"/>
              </a:xfrm>
              <a:prstGeom prst="ellipse">
                <a:avLst/>
              </a:prstGeom>
              <a:solidFill>
                <a:schemeClr val="accen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Montserrat SemiBold"/>
                    <a:ea typeface="Montserrat SemiBold"/>
                    <a:cs typeface="Montserrat SemiBold"/>
                    <a:sym typeface="Montserrat SemiBold"/>
                  </a:rPr>
                  <a:t>2</a:t>
                </a:r>
                <a:endParaRPr sz="1800">
                  <a:solidFill>
                    <a:schemeClr val="lt1"/>
                  </a:solidFill>
                  <a:latin typeface="Montserrat SemiBold"/>
                  <a:ea typeface="Montserrat SemiBold"/>
                  <a:cs typeface="Montserrat SemiBold"/>
                  <a:sym typeface="Montserrat SemiBold"/>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grpSp>
        <p:nvGrpSpPr>
          <p:cNvPr id="658" name="Google Shape;658;p20"/>
          <p:cNvGrpSpPr/>
          <p:nvPr/>
        </p:nvGrpSpPr>
        <p:grpSpPr>
          <a:xfrm>
            <a:off x="8357954" y="1486695"/>
            <a:ext cx="3232950" cy="2199460"/>
            <a:chOff x="4834690" y="485383"/>
            <a:chExt cx="3232950" cy="2199460"/>
          </a:xfrm>
        </p:grpSpPr>
        <p:sp>
          <p:nvSpPr>
            <p:cNvPr id="659" name="Google Shape;659;p20"/>
            <p:cNvSpPr/>
            <p:nvPr/>
          </p:nvSpPr>
          <p:spPr>
            <a:xfrm>
              <a:off x="5907926" y="1611606"/>
              <a:ext cx="158998" cy="251749"/>
            </a:xfrm>
            <a:custGeom>
              <a:avLst/>
              <a:gdLst/>
              <a:ahLst/>
              <a:cxnLst/>
              <a:rect l="l" t="t" r="r" b="b"/>
              <a:pathLst>
                <a:path w="200" h="307" extrusionOk="0">
                  <a:moveTo>
                    <a:pt x="200" y="293"/>
                  </a:moveTo>
                  <a:cubicBezTo>
                    <a:pt x="174" y="300"/>
                    <a:pt x="148" y="305"/>
                    <a:pt x="120" y="306"/>
                  </a:cubicBezTo>
                  <a:cubicBezTo>
                    <a:pt x="88" y="307"/>
                    <a:pt x="57" y="304"/>
                    <a:pt x="27" y="298"/>
                  </a:cubicBezTo>
                  <a:lnTo>
                    <a:pt x="5" y="96"/>
                  </a:lnTo>
                  <a:cubicBezTo>
                    <a:pt x="0" y="48"/>
                    <a:pt x="35" y="6"/>
                    <a:pt x="82" y="1"/>
                  </a:cubicBezTo>
                  <a:cubicBezTo>
                    <a:pt x="93" y="0"/>
                    <a:pt x="104" y="1"/>
                    <a:pt x="114" y="3"/>
                  </a:cubicBezTo>
                  <a:cubicBezTo>
                    <a:pt x="147" y="12"/>
                    <a:pt x="173" y="41"/>
                    <a:pt x="177" y="78"/>
                  </a:cubicBezTo>
                  <a:lnTo>
                    <a:pt x="200" y="293"/>
                  </a:lnTo>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0" name="Google Shape;660;p20"/>
            <p:cNvSpPr/>
            <p:nvPr/>
          </p:nvSpPr>
          <p:spPr>
            <a:xfrm>
              <a:off x="6119923" y="511882"/>
              <a:ext cx="1046735" cy="1046733"/>
            </a:xfrm>
            <a:custGeom>
              <a:avLst/>
              <a:gdLst/>
              <a:ahLst/>
              <a:cxnLst/>
              <a:rect l="l" t="t" r="r" b="b"/>
              <a:pathLst>
                <a:path w="1311" h="1315" extrusionOk="0">
                  <a:moveTo>
                    <a:pt x="1311" y="1083"/>
                  </a:moveTo>
                  <a:lnTo>
                    <a:pt x="751" y="1315"/>
                  </a:lnTo>
                  <a:lnTo>
                    <a:pt x="0" y="197"/>
                  </a:lnTo>
                  <a:lnTo>
                    <a:pt x="117" y="99"/>
                  </a:lnTo>
                  <a:cubicBezTo>
                    <a:pt x="233" y="0"/>
                    <a:pt x="407" y="15"/>
                    <a:pt x="505" y="131"/>
                  </a:cubicBezTo>
                  <a:lnTo>
                    <a:pt x="1311" y="1083"/>
                  </a:ln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1" name="Google Shape;661;p20"/>
            <p:cNvSpPr/>
            <p:nvPr/>
          </p:nvSpPr>
          <p:spPr>
            <a:xfrm>
              <a:off x="6358419" y="485383"/>
              <a:ext cx="1020236" cy="1139480"/>
            </a:xfrm>
            <a:custGeom>
              <a:avLst/>
              <a:gdLst/>
              <a:ahLst/>
              <a:cxnLst/>
              <a:rect l="l" t="t" r="r" b="b"/>
              <a:pathLst>
                <a:path w="1273" h="1431" extrusionOk="0">
                  <a:moveTo>
                    <a:pt x="1273" y="1431"/>
                  </a:moveTo>
                  <a:lnTo>
                    <a:pt x="550" y="1158"/>
                  </a:lnTo>
                  <a:lnTo>
                    <a:pt x="0" y="145"/>
                  </a:lnTo>
                  <a:lnTo>
                    <a:pt x="135" y="72"/>
                  </a:lnTo>
                  <a:cubicBezTo>
                    <a:pt x="268" y="0"/>
                    <a:pt x="435" y="49"/>
                    <a:pt x="508" y="183"/>
                  </a:cubicBezTo>
                  <a:lnTo>
                    <a:pt x="1273" y="1431"/>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2" name="Google Shape;662;p20"/>
            <p:cNvSpPr/>
            <p:nvPr/>
          </p:nvSpPr>
          <p:spPr>
            <a:xfrm>
              <a:off x="6557162" y="538381"/>
              <a:ext cx="821484" cy="1311735"/>
            </a:xfrm>
            <a:custGeom>
              <a:avLst/>
              <a:gdLst/>
              <a:ahLst/>
              <a:cxnLst/>
              <a:rect l="l" t="t" r="r" b="b"/>
              <a:pathLst>
                <a:path w="1023" h="1638" extrusionOk="0">
                  <a:moveTo>
                    <a:pt x="1023" y="1361"/>
                  </a:moveTo>
                  <a:lnTo>
                    <a:pt x="293" y="1638"/>
                  </a:lnTo>
                  <a:lnTo>
                    <a:pt x="0" y="145"/>
                  </a:lnTo>
                  <a:lnTo>
                    <a:pt x="135" y="72"/>
                  </a:lnTo>
                  <a:cubicBezTo>
                    <a:pt x="268" y="0"/>
                    <a:pt x="436" y="49"/>
                    <a:pt x="508" y="183"/>
                  </a:cubicBezTo>
                  <a:lnTo>
                    <a:pt x="1023" y="1361"/>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3" name="Google Shape;663;p20"/>
            <p:cNvSpPr/>
            <p:nvPr/>
          </p:nvSpPr>
          <p:spPr>
            <a:xfrm>
              <a:off x="6557162" y="1624863"/>
              <a:ext cx="1311733" cy="1046734"/>
            </a:xfrm>
            <a:custGeom>
              <a:avLst/>
              <a:gdLst/>
              <a:ahLst/>
              <a:cxnLst/>
              <a:rect l="l" t="t" r="r" b="b"/>
              <a:pathLst>
                <a:path w="99" h="79" extrusionOk="0">
                  <a:moveTo>
                    <a:pt x="0" y="21"/>
                  </a:moveTo>
                  <a:lnTo>
                    <a:pt x="13" y="79"/>
                  </a:lnTo>
                  <a:lnTo>
                    <a:pt x="99" y="79"/>
                  </a:lnTo>
                  <a:lnTo>
                    <a:pt x="62" y="0"/>
                  </a:lnTo>
                  <a:lnTo>
                    <a:pt x="0" y="21"/>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4" name="Google Shape;664;p20"/>
            <p:cNvSpPr/>
            <p:nvPr/>
          </p:nvSpPr>
          <p:spPr>
            <a:xfrm>
              <a:off x="6451162" y="564880"/>
              <a:ext cx="92751" cy="105996"/>
            </a:xfrm>
            <a:custGeom>
              <a:avLst/>
              <a:gdLst/>
              <a:ahLst/>
              <a:cxnLst/>
              <a:rect l="l" t="t" r="r" b="b"/>
              <a:pathLst>
                <a:path w="114" h="119" extrusionOk="0">
                  <a:moveTo>
                    <a:pt x="98" y="119"/>
                  </a:moveTo>
                  <a:cubicBezTo>
                    <a:pt x="93" y="119"/>
                    <a:pt x="88" y="117"/>
                    <a:pt x="86" y="112"/>
                  </a:cubicBezTo>
                  <a:cubicBezTo>
                    <a:pt x="72" y="91"/>
                    <a:pt x="31" y="41"/>
                    <a:pt x="9" y="29"/>
                  </a:cubicBezTo>
                  <a:cubicBezTo>
                    <a:pt x="2" y="26"/>
                    <a:pt x="0" y="17"/>
                    <a:pt x="3" y="10"/>
                  </a:cubicBezTo>
                  <a:cubicBezTo>
                    <a:pt x="7" y="3"/>
                    <a:pt x="16" y="0"/>
                    <a:pt x="23" y="4"/>
                  </a:cubicBezTo>
                  <a:cubicBezTo>
                    <a:pt x="52" y="20"/>
                    <a:pt x="97" y="76"/>
                    <a:pt x="110" y="97"/>
                  </a:cubicBezTo>
                  <a:cubicBezTo>
                    <a:pt x="114" y="104"/>
                    <a:pt x="112" y="113"/>
                    <a:pt x="106" y="117"/>
                  </a:cubicBezTo>
                  <a:cubicBezTo>
                    <a:pt x="103" y="118"/>
                    <a:pt x="101" y="119"/>
                    <a:pt x="98" y="119"/>
                  </a:cubicBezTo>
                </a:path>
              </a:pathLst>
            </a:cu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5" name="Google Shape;665;p20"/>
            <p:cNvSpPr/>
            <p:nvPr/>
          </p:nvSpPr>
          <p:spPr>
            <a:xfrm>
              <a:off x="6504160" y="2194598"/>
              <a:ext cx="1550228" cy="476992"/>
            </a:xfrm>
            <a:custGeom>
              <a:avLst/>
              <a:gdLst/>
              <a:ahLst/>
              <a:cxnLst/>
              <a:rect l="l" t="t" r="r" b="b"/>
              <a:pathLst>
                <a:path w="117" h="36" extrusionOk="0">
                  <a:moveTo>
                    <a:pt x="117" y="36"/>
                  </a:moveTo>
                  <a:lnTo>
                    <a:pt x="8" y="36"/>
                  </a:lnTo>
                  <a:lnTo>
                    <a:pt x="0" y="0"/>
                  </a:lnTo>
                  <a:lnTo>
                    <a:pt x="96" y="0"/>
                  </a:lnTo>
                  <a:lnTo>
                    <a:pt x="117" y="3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6" name="Google Shape;666;p20"/>
            <p:cNvSpPr/>
            <p:nvPr/>
          </p:nvSpPr>
          <p:spPr>
            <a:xfrm>
              <a:off x="4834690" y="498628"/>
              <a:ext cx="940737" cy="1126236"/>
            </a:xfrm>
            <a:custGeom>
              <a:avLst/>
              <a:gdLst/>
              <a:ahLst/>
              <a:cxnLst/>
              <a:rect l="l" t="t" r="r" b="b"/>
              <a:pathLst>
                <a:path w="1181" h="1404" extrusionOk="0">
                  <a:moveTo>
                    <a:pt x="1106" y="398"/>
                  </a:moveTo>
                  <a:cubicBezTo>
                    <a:pt x="967" y="111"/>
                    <a:pt x="612" y="0"/>
                    <a:pt x="331" y="164"/>
                  </a:cubicBezTo>
                  <a:cubicBezTo>
                    <a:pt x="102" y="297"/>
                    <a:pt x="0" y="582"/>
                    <a:pt x="93" y="831"/>
                  </a:cubicBezTo>
                  <a:cubicBezTo>
                    <a:pt x="161" y="1014"/>
                    <a:pt x="312" y="1136"/>
                    <a:pt x="485" y="1177"/>
                  </a:cubicBezTo>
                  <a:cubicBezTo>
                    <a:pt x="593" y="1202"/>
                    <a:pt x="689" y="1267"/>
                    <a:pt x="755" y="1358"/>
                  </a:cubicBezTo>
                  <a:lnTo>
                    <a:pt x="780" y="1392"/>
                  </a:lnTo>
                  <a:cubicBezTo>
                    <a:pt x="788" y="1401"/>
                    <a:pt x="801" y="1404"/>
                    <a:pt x="812" y="1399"/>
                  </a:cubicBezTo>
                  <a:lnTo>
                    <a:pt x="1084" y="1266"/>
                  </a:lnTo>
                  <a:cubicBezTo>
                    <a:pt x="1095" y="1261"/>
                    <a:pt x="1101" y="1249"/>
                    <a:pt x="1099" y="1237"/>
                  </a:cubicBezTo>
                  <a:lnTo>
                    <a:pt x="1087" y="1196"/>
                  </a:lnTo>
                  <a:cubicBezTo>
                    <a:pt x="1056" y="1086"/>
                    <a:pt x="1067" y="970"/>
                    <a:pt x="1114" y="866"/>
                  </a:cubicBezTo>
                  <a:cubicBezTo>
                    <a:pt x="1178" y="722"/>
                    <a:pt x="1181" y="551"/>
                    <a:pt x="1106" y="398"/>
                  </a:cubicBezTo>
                </a:path>
              </a:pathLst>
            </a:custGeom>
            <a:solidFill>
              <a:srgbClr val="FBC8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7" name="Google Shape;667;p20"/>
            <p:cNvSpPr/>
            <p:nvPr/>
          </p:nvSpPr>
          <p:spPr>
            <a:xfrm>
              <a:off x="5205685" y="1094870"/>
              <a:ext cx="105996" cy="132499"/>
            </a:xfrm>
            <a:custGeom>
              <a:avLst/>
              <a:gdLst/>
              <a:ahLst/>
              <a:cxnLst/>
              <a:rect l="l" t="t" r="r" b="b"/>
              <a:pathLst>
                <a:path w="126" h="166" extrusionOk="0">
                  <a:moveTo>
                    <a:pt x="104" y="152"/>
                  </a:moveTo>
                  <a:lnTo>
                    <a:pt x="92" y="158"/>
                  </a:lnTo>
                  <a:cubicBezTo>
                    <a:pt x="77" y="166"/>
                    <a:pt x="58" y="159"/>
                    <a:pt x="51" y="144"/>
                  </a:cubicBezTo>
                  <a:lnTo>
                    <a:pt x="7" y="55"/>
                  </a:lnTo>
                  <a:cubicBezTo>
                    <a:pt x="0" y="39"/>
                    <a:pt x="6" y="21"/>
                    <a:pt x="22" y="13"/>
                  </a:cubicBezTo>
                  <a:lnTo>
                    <a:pt x="34" y="7"/>
                  </a:lnTo>
                  <a:cubicBezTo>
                    <a:pt x="49" y="0"/>
                    <a:pt x="68" y="6"/>
                    <a:pt x="75" y="22"/>
                  </a:cubicBezTo>
                  <a:lnTo>
                    <a:pt x="119" y="111"/>
                  </a:lnTo>
                  <a:cubicBezTo>
                    <a:pt x="126" y="126"/>
                    <a:pt x="120" y="145"/>
                    <a:pt x="104" y="152"/>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8" name="Google Shape;668;p20"/>
            <p:cNvSpPr/>
            <p:nvPr/>
          </p:nvSpPr>
          <p:spPr>
            <a:xfrm>
              <a:off x="5417681" y="1002119"/>
              <a:ext cx="92751" cy="132499"/>
            </a:xfrm>
            <a:custGeom>
              <a:avLst/>
              <a:gdLst/>
              <a:ahLst/>
              <a:cxnLst/>
              <a:rect l="l" t="t" r="r" b="b"/>
              <a:pathLst>
                <a:path w="127" h="166" extrusionOk="0">
                  <a:moveTo>
                    <a:pt x="105" y="152"/>
                  </a:moveTo>
                  <a:lnTo>
                    <a:pt x="92" y="158"/>
                  </a:lnTo>
                  <a:cubicBezTo>
                    <a:pt x="77" y="166"/>
                    <a:pt x="58" y="160"/>
                    <a:pt x="51" y="144"/>
                  </a:cubicBezTo>
                  <a:lnTo>
                    <a:pt x="7" y="55"/>
                  </a:lnTo>
                  <a:cubicBezTo>
                    <a:pt x="0" y="40"/>
                    <a:pt x="6" y="21"/>
                    <a:pt x="22" y="13"/>
                  </a:cubicBezTo>
                  <a:lnTo>
                    <a:pt x="34" y="7"/>
                  </a:lnTo>
                  <a:cubicBezTo>
                    <a:pt x="49" y="0"/>
                    <a:pt x="68" y="6"/>
                    <a:pt x="76" y="22"/>
                  </a:cubicBezTo>
                  <a:lnTo>
                    <a:pt x="119" y="111"/>
                  </a:lnTo>
                  <a:cubicBezTo>
                    <a:pt x="127" y="126"/>
                    <a:pt x="120" y="145"/>
                    <a:pt x="105" y="152"/>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9" name="Google Shape;669;p20"/>
            <p:cNvSpPr/>
            <p:nvPr/>
          </p:nvSpPr>
          <p:spPr>
            <a:xfrm>
              <a:off x="5245437" y="1015372"/>
              <a:ext cx="251749" cy="158998"/>
            </a:xfrm>
            <a:custGeom>
              <a:avLst/>
              <a:gdLst/>
              <a:ahLst/>
              <a:cxnLst/>
              <a:rect l="l" t="t" r="r" b="b"/>
              <a:pathLst>
                <a:path w="314" h="201" extrusionOk="0">
                  <a:moveTo>
                    <a:pt x="16" y="201"/>
                  </a:moveTo>
                  <a:cubicBezTo>
                    <a:pt x="11" y="201"/>
                    <a:pt x="6" y="198"/>
                    <a:pt x="3" y="193"/>
                  </a:cubicBezTo>
                  <a:cubicBezTo>
                    <a:pt x="0" y="186"/>
                    <a:pt x="2" y="177"/>
                    <a:pt x="10" y="174"/>
                  </a:cubicBezTo>
                  <a:lnTo>
                    <a:pt x="77" y="141"/>
                  </a:lnTo>
                  <a:lnTo>
                    <a:pt x="67" y="51"/>
                  </a:lnTo>
                  <a:cubicBezTo>
                    <a:pt x="66" y="45"/>
                    <a:pt x="69" y="39"/>
                    <a:pt x="75" y="36"/>
                  </a:cubicBezTo>
                  <a:cubicBezTo>
                    <a:pt x="81" y="34"/>
                    <a:pt x="87" y="35"/>
                    <a:pt x="92" y="39"/>
                  </a:cubicBezTo>
                  <a:lnTo>
                    <a:pt x="136" y="88"/>
                  </a:lnTo>
                  <a:lnTo>
                    <a:pt x="125" y="18"/>
                  </a:lnTo>
                  <a:cubicBezTo>
                    <a:pt x="123" y="12"/>
                    <a:pt x="127" y="5"/>
                    <a:pt x="133" y="3"/>
                  </a:cubicBezTo>
                  <a:cubicBezTo>
                    <a:pt x="139" y="0"/>
                    <a:pt x="146" y="2"/>
                    <a:pt x="150" y="7"/>
                  </a:cubicBezTo>
                  <a:lnTo>
                    <a:pt x="208" y="77"/>
                  </a:lnTo>
                  <a:lnTo>
                    <a:pt x="291" y="36"/>
                  </a:lnTo>
                  <a:cubicBezTo>
                    <a:pt x="299" y="33"/>
                    <a:pt x="307" y="36"/>
                    <a:pt x="311" y="43"/>
                  </a:cubicBezTo>
                  <a:cubicBezTo>
                    <a:pt x="314" y="50"/>
                    <a:pt x="311" y="59"/>
                    <a:pt x="304" y="62"/>
                  </a:cubicBezTo>
                  <a:lnTo>
                    <a:pt x="210" y="108"/>
                  </a:lnTo>
                  <a:cubicBezTo>
                    <a:pt x="204" y="111"/>
                    <a:pt x="197" y="110"/>
                    <a:pt x="193" y="104"/>
                  </a:cubicBezTo>
                  <a:lnTo>
                    <a:pt x="162" y="67"/>
                  </a:lnTo>
                  <a:lnTo>
                    <a:pt x="173" y="130"/>
                  </a:lnTo>
                  <a:cubicBezTo>
                    <a:pt x="174" y="137"/>
                    <a:pt x="171" y="143"/>
                    <a:pt x="165" y="146"/>
                  </a:cubicBezTo>
                  <a:cubicBezTo>
                    <a:pt x="160" y="149"/>
                    <a:pt x="153" y="147"/>
                    <a:pt x="148" y="143"/>
                  </a:cubicBezTo>
                  <a:lnTo>
                    <a:pt x="101" y="92"/>
                  </a:lnTo>
                  <a:lnTo>
                    <a:pt x="107" y="148"/>
                  </a:lnTo>
                  <a:cubicBezTo>
                    <a:pt x="108" y="154"/>
                    <a:pt x="105" y="160"/>
                    <a:pt x="99" y="162"/>
                  </a:cubicBezTo>
                  <a:lnTo>
                    <a:pt x="22" y="200"/>
                  </a:lnTo>
                  <a:cubicBezTo>
                    <a:pt x="20" y="201"/>
                    <a:pt x="18" y="201"/>
                    <a:pt x="16" y="201"/>
                  </a:cubicBezTo>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0" name="Google Shape;670;p20"/>
            <p:cNvSpPr/>
            <p:nvPr/>
          </p:nvSpPr>
          <p:spPr>
            <a:xfrm>
              <a:off x="5285182" y="1187617"/>
              <a:ext cx="304747" cy="357749"/>
            </a:xfrm>
            <a:custGeom>
              <a:avLst/>
              <a:gdLst/>
              <a:ahLst/>
              <a:cxnLst/>
              <a:rect l="l" t="t" r="r" b="b"/>
              <a:pathLst>
                <a:path w="390" h="449" extrusionOk="0">
                  <a:moveTo>
                    <a:pt x="374" y="449"/>
                  </a:moveTo>
                  <a:cubicBezTo>
                    <a:pt x="370" y="449"/>
                    <a:pt x="365" y="447"/>
                    <a:pt x="363" y="444"/>
                  </a:cubicBezTo>
                  <a:lnTo>
                    <a:pt x="6" y="26"/>
                  </a:lnTo>
                  <a:cubicBezTo>
                    <a:pt x="0" y="20"/>
                    <a:pt x="1" y="11"/>
                    <a:pt x="7" y="5"/>
                  </a:cubicBezTo>
                  <a:cubicBezTo>
                    <a:pt x="13" y="0"/>
                    <a:pt x="22" y="1"/>
                    <a:pt x="28" y="7"/>
                  </a:cubicBezTo>
                  <a:lnTo>
                    <a:pt x="385" y="425"/>
                  </a:lnTo>
                  <a:cubicBezTo>
                    <a:pt x="390" y="431"/>
                    <a:pt x="389" y="440"/>
                    <a:pt x="383" y="445"/>
                  </a:cubicBezTo>
                  <a:cubicBezTo>
                    <a:pt x="380" y="447"/>
                    <a:pt x="377" y="449"/>
                    <a:pt x="374" y="449"/>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1" name="Google Shape;671;p20"/>
            <p:cNvSpPr/>
            <p:nvPr/>
          </p:nvSpPr>
          <p:spPr>
            <a:xfrm>
              <a:off x="5470680" y="1094870"/>
              <a:ext cx="119254" cy="450492"/>
            </a:xfrm>
            <a:custGeom>
              <a:avLst/>
              <a:gdLst/>
              <a:ahLst/>
              <a:cxnLst/>
              <a:rect l="l" t="t" r="r" b="b"/>
              <a:pathLst>
                <a:path w="141" h="569" extrusionOk="0">
                  <a:moveTo>
                    <a:pt x="126" y="569"/>
                  </a:moveTo>
                  <a:cubicBezTo>
                    <a:pt x="119" y="569"/>
                    <a:pt x="113" y="564"/>
                    <a:pt x="111" y="557"/>
                  </a:cubicBezTo>
                  <a:lnTo>
                    <a:pt x="2" y="19"/>
                  </a:lnTo>
                  <a:cubicBezTo>
                    <a:pt x="0" y="11"/>
                    <a:pt x="6" y="3"/>
                    <a:pt x="13" y="1"/>
                  </a:cubicBezTo>
                  <a:cubicBezTo>
                    <a:pt x="21" y="0"/>
                    <a:pt x="29" y="5"/>
                    <a:pt x="30" y="13"/>
                  </a:cubicBezTo>
                  <a:lnTo>
                    <a:pt x="140" y="551"/>
                  </a:lnTo>
                  <a:cubicBezTo>
                    <a:pt x="141" y="559"/>
                    <a:pt x="136" y="567"/>
                    <a:pt x="128" y="568"/>
                  </a:cubicBezTo>
                  <a:lnTo>
                    <a:pt x="126" y="569"/>
                  </a:ln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2" name="Google Shape;672;p20"/>
            <p:cNvSpPr/>
            <p:nvPr/>
          </p:nvSpPr>
          <p:spPr>
            <a:xfrm>
              <a:off x="5404436" y="1412867"/>
              <a:ext cx="410748" cy="384248"/>
            </a:xfrm>
            <a:custGeom>
              <a:avLst/>
              <a:gdLst/>
              <a:ahLst/>
              <a:cxnLst/>
              <a:rect l="l" t="t" r="r" b="b"/>
              <a:pathLst>
                <a:path w="516" h="481" extrusionOk="0">
                  <a:moveTo>
                    <a:pt x="393" y="0"/>
                  </a:moveTo>
                  <a:lnTo>
                    <a:pt x="0" y="191"/>
                  </a:lnTo>
                  <a:lnTo>
                    <a:pt x="80" y="355"/>
                  </a:lnTo>
                  <a:cubicBezTo>
                    <a:pt x="123" y="444"/>
                    <a:pt x="231" y="481"/>
                    <a:pt x="320" y="437"/>
                  </a:cubicBezTo>
                  <a:lnTo>
                    <a:pt x="390" y="403"/>
                  </a:lnTo>
                  <a:cubicBezTo>
                    <a:pt x="479" y="360"/>
                    <a:pt x="516" y="252"/>
                    <a:pt x="472" y="163"/>
                  </a:cubicBezTo>
                  <a:lnTo>
                    <a:pt x="393" y="0"/>
                  </a:lnTo>
                </a:path>
              </a:pathLst>
            </a:custGeom>
            <a:solidFill>
              <a:srgbClr val="8BD14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3" name="Google Shape;673;p20"/>
            <p:cNvSpPr/>
            <p:nvPr/>
          </p:nvSpPr>
          <p:spPr>
            <a:xfrm>
              <a:off x="5351437" y="1373110"/>
              <a:ext cx="437247" cy="304747"/>
            </a:xfrm>
            <a:custGeom>
              <a:avLst/>
              <a:gdLst/>
              <a:ahLst/>
              <a:cxnLst/>
              <a:rect l="l" t="t" r="r" b="b"/>
              <a:pathLst>
                <a:path w="562" h="383" extrusionOk="0">
                  <a:moveTo>
                    <a:pt x="510" y="180"/>
                  </a:moveTo>
                  <a:lnTo>
                    <a:pt x="131" y="365"/>
                  </a:lnTo>
                  <a:cubicBezTo>
                    <a:pt x="95" y="383"/>
                    <a:pt x="50" y="367"/>
                    <a:pt x="32" y="330"/>
                  </a:cubicBezTo>
                  <a:lnTo>
                    <a:pt x="18" y="301"/>
                  </a:lnTo>
                  <a:cubicBezTo>
                    <a:pt x="0" y="265"/>
                    <a:pt x="15" y="220"/>
                    <a:pt x="52" y="202"/>
                  </a:cubicBezTo>
                  <a:lnTo>
                    <a:pt x="431" y="18"/>
                  </a:lnTo>
                  <a:cubicBezTo>
                    <a:pt x="468" y="0"/>
                    <a:pt x="512" y="15"/>
                    <a:pt x="530" y="52"/>
                  </a:cubicBezTo>
                  <a:lnTo>
                    <a:pt x="544" y="81"/>
                  </a:lnTo>
                  <a:cubicBezTo>
                    <a:pt x="562" y="117"/>
                    <a:pt x="547" y="162"/>
                    <a:pt x="510" y="180"/>
                  </a:cubicBezTo>
                  <a:close/>
                </a:path>
              </a:pathLst>
            </a:custGeom>
            <a:solidFill>
              <a:srgbClr val="8BD14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4" name="Google Shape;674;p20"/>
            <p:cNvSpPr/>
            <p:nvPr/>
          </p:nvSpPr>
          <p:spPr>
            <a:xfrm>
              <a:off x="5351437" y="1412867"/>
              <a:ext cx="450493" cy="264995"/>
            </a:xfrm>
            <a:custGeom>
              <a:avLst/>
              <a:gdLst/>
              <a:ahLst/>
              <a:cxnLst/>
              <a:rect l="l" t="t" r="r" b="b"/>
              <a:pathLst>
                <a:path w="555" h="331" extrusionOk="0">
                  <a:moveTo>
                    <a:pt x="97" y="331"/>
                  </a:moveTo>
                  <a:cubicBezTo>
                    <a:pt x="86" y="331"/>
                    <a:pt x="74" y="329"/>
                    <a:pt x="63" y="325"/>
                  </a:cubicBezTo>
                  <a:cubicBezTo>
                    <a:pt x="37" y="316"/>
                    <a:pt x="15" y="297"/>
                    <a:pt x="3" y="272"/>
                  </a:cubicBezTo>
                  <a:cubicBezTo>
                    <a:pt x="0" y="265"/>
                    <a:pt x="3" y="256"/>
                    <a:pt x="10" y="253"/>
                  </a:cubicBezTo>
                  <a:cubicBezTo>
                    <a:pt x="17" y="250"/>
                    <a:pt x="26" y="252"/>
                    <a:pt x="29" y="260"/>
                  </a:cubicBezTo>
                  <a:cubicBezTo>
                    <a:pt x="38" y="278"/>
                    <a:pt x="53" y="291"/>
                    <a:pt x="73" y="298"/>
                  </a:cubicBezTo>
                  <a:cubicBezTo>
                    <a:pt x="92" y="305"/>
                    <a:pt x="112" y="303"/>
                    <a:pt x="130" y="295"/>
                  </a:cubicBezTo>
                  <a:lnTo>
                    <a:pt x="481" y="124"/>
                  </a:lnTo>
                  <a:cubicBezTo>
                    <a:pt x="499" y="115"/>
                    <a:pt x="512" y="100"/>
                    <a:pt x="519" y="80"/>
                  </a:cubicBezTo>
                  <a:cubicBezTo>
                    <a:pt x="526" y="61"/>
                    <a:pt x="524" y="41"/>
                    <a:pt x="515" y="22"/>
                  </a:cubicBezTo>
                  <a:cubicBezTo>
                    <a:pt x="512" y="15"/>
                    <a:pt x="515" y="7"/>
                    <a:pt x="522" y="3"/>
                  </a:cubicBezTo>
                  <a:cubicBezTo>
                    <a:pt x="529" y="0"/>
                    <a:pt x="538" y="3"/>
                    <a:pt x="541" y="10"/>
                  </a:cubicBezTo>
                  <a:cubicBezTo>
                    <a:pt x="554" y="35"/>
                    <a:pt x="555" y="63"/>
                    <a:pt x="546" y="90"/>
                  </a:cubicBezTo>
                  <a:cubicBezTo>
                    <a:pt x="537" y="116"/>
                    <a:pt x="518" y="138"/>
                    <a:pt x="493" y="150"/>
                  </a:cubicBezTo>
                  <a:lnTo>
                    <a:pt x="143" y="321"/>
                  </a:lnTo>
                  <a:cubicBezTo>
                    <a:pt x="129" y="328"/>
                    <a:pt x="113" y="331"/>
                    <a:pt x="97" y="331"/>
                  </a:cubicBezTo>
                </a:path>
              </a:pathLst>
            </a:custGeom>
            <a:solidFill>
              <a:srgbClr val="63B9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5" name="Google Shape;675;p20"/>
            <p:cNvSpPr/>
            <p:nvPr/>
          </p:nvSpPr>
          <p:spPr>
            <a:xfrm>
              <a:off x="5483933" y="1558608"/>
              <a:ext cx="278248" cy="158998"/>
            </a:xfrm>
            <a:custGeom>
              <a:avLst/>
              <a:gdLst/>
              <a:ahLst/>
              <a:cxnLst/>
              <a:rect l="l" t="t" r="r" b="b"/>
              <a:pathLst>
                <a:path w="357" h="189" extrusionOk="0">
                  <a:moveTo>
                    <a:pt x="17" y="189"/>
                  </a:moveTo>
                  <a:cubicBezTo>
                    <a:pt x="11" y="189"/>
                    <a:pt x="6" y="186"/>
                    <a:pt x="4" y="181"/>
                  </a:cubicBezTo>
                  <a:cubicBezTo>
                    <a:pt x="0" y="174"/>
                    <a:pt x="3" y="165"/>
                    <a:pt x="10" y="161"/>
                  </a:cubicBezTo>
                  <a:lnTo>
                    <a:pt x="334" y="3"/>
                  </a:lnTo>
                  <a:cubicBezTo>
                    <a:pt x="341" y="0"/>
                    <a:pt x="350" y="3"/>
                    <a:pt x="353" y="10"/>
                  </a:cubicBezTo>
                  <a:cubicBezTo>
                    <a:pt x="357" y="17"/>
                    <a:pt x="354" y="26"/>
                    <a:pt x="347" y="29"/>
                  </a:cubicBezTo>
                  <a:lnTo>
                    <a:pt x="23" y="187"/>
                  </a:lnTo>
                  <a:cubicBezTo>
                    <a:pt x="21" y="188"/>
                    <a:pt x="19" y="189"/>
                    <a:pt x="17" y="189"/>
                  </a:cubicBezTo>
                </a:path>
              </a:pathLst>
            </a:custGeom>
            <a:solidFill>
              <a:srgbClr val="63B9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6" name="Google Shape;676;p20"/>
            <p:cNvSpPr/>
            <p:nvPr/>
          </p:nvSpPr>
          <p:spPr>
            <a:xfrm>
              <a:off x="5536931" y="1624863"/>
              <a:ext cx="211997" cy="119254"/>
            </a:xfrm>
            <a:custGeom>
              <a:avLst/>
              <a:gdLst/>
              <a:ahLst/>
              <a:cxnLst/>
              <a:rect l="l" t="t" r="r" b="b"/>
              <a:pathLst>
                <a:path w="262" h="143" extrusionOk="0">
                  <a:moveTo>
                    <a:pt x="16" y="143"/>
                  </a:moveTo>
                  <a:cubicBezTo>
                    <a:pt x="11" y="143"/>
                    <a:pt x="6" y="140"/>
                    <a:pt x="3" y="135"/>
                  </a:cubicBezTo>
                  <a:cubicBezTo>
                    <a:pt x="0" y="127"/>
                    <a:pt x="3" y="119"/>
                    <a:pt x="10" y="115"/>
                  </a:cubicBezTo>
                  <a:lnTo>
                    <a:pt x="240" y="3"/>
                  </a:lnTo>
                  <a:cubicBezTo>
                    <a:pt x="247" y="0"/>
                    <a:pt x="255" y="3"/>
                    <a:pt x="259" y="10"/>
                  </a:cubicBezTo>
                  <a:cubicBezTo>
                    <a:pt x="262" y="17"/>
                    <a:pt x="260" y="26"/>
                    <a:pt x="252" y="29"/>
                  </a:cubicBezTo>
                  <a:lnTo>
                    <a:pt x="23" y="141"/>
                  </a:lnTo>
                  <a:cubicBezTo>
                    <a:pt x="21" y="142"/>
                    <a:pt x="19" y="143"/>
                    <a:pt x="16" y="143"/>
                  </a:cubicBezTo>
                </a:path>
              </a:pathLst>
            </a:custGeom>
            <a:solidFill>
              <a:srgbClr val="63B9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7" name="Google Shape;677;p20"/>
            <p:cNvSpPr/>
            <p:nvPr/>
          </p:nvSpPr>
          <p:spPr>
            <a:xfrm>
              <a:off x="5311681" y="498628"/>
              <a:ext cx="1709222" cy="1550228"/>
            </a:xfrm>
            <a:custGeom>
              <a:avLst/>
              <a:gdLst/>
              <a:ahLst/>
              <a:cxnLst/>
              <a:rect l="l" t="t" r="r" b="b"/>
              <a:pathLst>
                <a:path w="2131" h="1936" extrusionOk="0">
                  <a:moveTo>
                    <a:pt x="849" y="1376"/>
                  </a:moveTo>
                  <a:lnTo>
                    <a:pt x="1044" y="983"/>
                  </a:lnTo>
                  <a:lnTo>
                    <a:pt x="756" y="489"/>
                  </a:lnTo>
                  <a:lnTo>
                    <a:pt x="238" y="367"/>
                  </a:lnTo>
                  <a:cubicBezTo>
                    <a:pt x="148" y="346"/>
                    <a:pt x="73" y="282"/>
                    <a:pt x="38" y="196"/>
                  </a:cubicBezTo>
                  <a:cubicBezTo>
                    <a:pt x="0" y="102"/>
                    <a:pt x="72" y="0"/>
                    <a:pt x="173" y="5"/>
                  </a:cubicBezTo>
                  <a:lnTo>
                    <a:pt x="1009" y="43"/>
                  </a:lnTo>
                  <a:cubicBezTo>
                    <a:pt x="1091" y="47"/>
                    <a:pt x="1167" y="89"/>
                    <a:pt x="1215" y="156"/>
                  </a:cubicBezTo>
                  <a:lnTo>
                    <a:pt x="1745" y="916"/>
                  </a:lnTo>
                  <a:lnTo>
                    <a:pt x="2131" y="1936"/>
                  </a:lnTo>
                  <a:lnTo>
                    <a:pt x="849" y="1376"/>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8" name="Google Shape;678;p20"/>
            <p:cNvSpPr/>
            <p:nvPr/>
          </p:nvSpPr>
          <p:spPr>
            <a:xfrm>
              <a:off x="6239165" y="617878"/>
              <a:ext cx="185498" cy="211997"/>
            </a:xfrm>
            <a:custGeom>
              <a:avLst/>
              <a:gdLst/>
              <a:ahLst/>
              <a:cxnLst/>
              <a:rect l="l" t="t" r="r" b="b"/>
              <a:pathLst>
                <a:path w="241" h="272" extrusionOk="0">
                  <a:moveTo>
                    <a:pt x="224" y="272"/>
                  </a:moveTo>
                  <a:cubicBezTo>
                    <a:pt x="220" y="272"/>
                    <a:pt x="216" y="271"/>
                    <a:pt x="213" y="267"/>
                  </a:cubicBezTo>
                  <a:lnTo>
                    <a:pt x="5" y="26"/>
                  </a:lnTo>
                  <a:cubicBezTo>
                    <a:pt x="0" y="20"/>
                    <a:pt x="1" y="11"/>
                    <a:pt x="7" y="5"/>
                  </a:cubicBezTo>
                  <a:cubicBezTo>
                    <a:pt x="13" y="0"/>
                    <a:pt x="22" y="1"/>
                    <a:pt x="27" y="7"/>
                  </a:cubicBezTo>
                  <a:lnTo>
                    <a:pt x="235" y="249"/>
                  </a:lnTo>
                  <a:cubicBezTo>
                    <a:pt x="241" y="255"/>
                    <a:pt x="240" y="264"/>
                    <a:pt x="234" y="269"/>
                  </a:cubicBezTo>
                  <a:cubicBezTo>
                    <a:pt x="231" y="271"/>
                    <a:pt x="228" y="272"/>
                    <a:pt x="224" y="272"/>
                  </a:cubicBezTo>
                </a:path>
              </a:pathLst>
            </a:cu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9" name="Google Shape;679;p20"/>
            <p:cNvSpPr/>
            <p:nvPr/>
          </p:nvSpPr>
          <p:spPr>
            <a:xfrm>
              <a:off x="5497179" y="1518863"/>
              <a:ext cx="1510471" cy="556489"/>
            </a:xfrm>
            <a:custGeom>
              <a:avLst/>
              <a:gdLst/>
              <a:ahLst/>
              <a:cxnLst/>
              <a:rect l="l" t="t" r="r" b="b"/>
              <a:pathLst>
                <a:path w="1898" h="685" extrusionOk="0">
                  <a:moveTo>
                    <a:pt x="910" y="0"/>
                  </a:moveTo>
                  <a:lnTo>
                    <a:pt x="205" y="116"/>
                  </a:lnTo>
                  <a:cubicBezTo>
                    <a:pt x="78" y="137"/>
                    <a:pt x="0" y="267"/>
                    <a:pt x="42" y="388"/>
                  </a:cubicBezTo>
                  <a:lnTo>
                    <a:pt x="42" y="388"/>
                  </a:lnTo>
                  <a:cubicBezTo>
                    <a:pt x="70" y="470"/>
                    <a:pt x="146" y="526"/>
                    <a:pt x="232" y="528"/>
                  </a:cubicBezTo>
                  <a:lnTo>
                    <a:pt x="974" y="551"/>
                  </a:lnTo>
                  <a:cubicBezTo>
                    <a:pt x="1302" y="685"/>
                    <a:pt x="1679" y="586"/>
                    <a:pt x="1898" y="306"/>
                  </a:cubicBezTo>
                  <a:lnTo>
                    <a:pt x="910" y="0"/>
                  </a:ln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0" name="Google Shape;680;p20"/>
            <p:cNvSpPr/>
            <p:nvPr/>
          </p:nvSpPr>
          <p:spPr>
            <a:xfrm>
              <a:off x="6490914" y="2181352"/>
              <a:ext cx="1576726" cy="503491"/>
            </a:xfrm>
            <a:custGeom>
              <a:avLst/>
              <a:gdLst/>
              <a:ahLst/>
              <a:cxnLst/>
              <a:rect l="l" t="t" r="r" b="b"/>
              <a:pathLst>
                <a:path w="1963" h="629" extrusionOk="0">
                  <a:moveTo>
                    <a:pt x="1947" y="629"/>
                  </a:moveTo>
                  <a:cubicBezTo>
                    <a:pt x="1942" y="629"/>
                    <a:pt x="1937" y="626"/>
                    <a:pt x="1934" y="622"/>
                  </a:cubicBezTo>
                  <a:lnTo>
                    <a:pt x="1594" y="29"/>
                  </a:lnTo>
                  <a:lnTo>
                    <a:pt x="14" y="29"/>
                  </a:lnTo>
                  <a:cubicBezTo>
                    <a:pt x="6" y="29"/>
                    <a:pt x="0" y="23"/>
                    <a:pt x="0" y="15"/>
                  </a:cubicBezTo>
                  <a:cubicBezTo>
                    <a:pt x="0" y="7"/>
                    <a:pt x="6" y="0"/>
                    <a:pt x="14" y="0"/>
                  </a:cubicBezTo>
                  <a:lnTo>
                    <a:pt x="1602" y="0"/>
                  </a:lnTo>
                  <a:cubicBezTo>
                    <a:pt x="1608" y="0"/>
                    <a:pt x="1612" y="3"/>
                    <a:pt x="1615" y="8"/>
                  </a:cubicBezTo>
                  <a:lnTo>
                    <a:pt x="1959" y="607"/>
                  </a:lnTo>
                  <a:cubicBezTo>
                    <a:pt x="1963" y="614"/>
                    <a:pt x="1961" y="623"/>
                    <a:pt x="1954" y="627"/>
                  </a:cubicBezTo>
                  <a:cubicBezTo>
                    <a:pt x="1952" y="628"/>
                    <a:pt x="1949" y="629"/>
                    <a:pt x="1947" y="629"/>
                  </a:cubicBezTo>
                </a:path>
              </a:pathLst>
            </a:custGeom>
            <a:solidFill>
              <a:srgbClr val="C216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1" name="Google Shape;681;p20"/>
            <p:cNvSpPr/>
            <p:nvPr/>
          </p:nvSpPr>
          <p:spPr>
            <a:xfrm>
              <a:off x="7484643" y="2313848"/>
              <a:ext cx="172252" cy="185498"/>
            </a:xfrm>
            <a:custGeom>
              <a:avLst/>
              <a:gdLst/>
              <a:ahLst/>
              <a:cxnLst/>
              <a:rect l="l" t="t" r="r" b="b"/>
              <a:pathLst>
                <a:path w="224" h="225" extrusionOk="0">
                  <a:moveTo>
                    <a:pt x="112" y="29"/>
                  </a:moveTo>
                  <a:cubicBezTo>
                    <a:pt x="66" y="29"/>
                    <a:pt x="29" y="67"/>
                    <a:pt x="29" y="113"/>
                  </a:cubicBezTo>
                  <a:cubicBezTo>
                    <a:pt x="29" y="159"/>
                    <a:pt x="66" y="196"/>
                    <a:pt x="112" y="196"/>
                  </a:cubicBezTo>
                  <a:cubicBezTo>
                    <a:pt x="158" y="196"/>
                    <a:pt x="195" y="159"/>
                    <a:pt x="195" y="113"/>
                  </a:cubicBezTo>
                  <a:cubicBezTo>
                    <a:pt x="195" y="67"/>
                    <a:pt x="158" y="29"/>
                    <a:pt x="112" y="29"/>
                  </a:cubicBezTo>
                  <a:close/>
                  <a:moveTo>
                    <a:pt x="112" y="225"/>
                  </a:moveTo>
                  <a:cubicBezTo>
                    <a:pt x="50" y="225"/>
                    <a:pt x="0" y="175"/>
                    <a:pt x="0" y="113"/>
                  </a:cubicBezTo>
                  <a:cubicBezTo>
                    <a:pt x="0" y="51"/>
                    <a:pt x="50" y="0"/>
                    <a:pt x="112" y="0"/>
                  </a:cubicBezTo>
                  <a:cubicBezTo>
                    <a:pt x="174" y="0"/>
                    <a:pt x="224" y="51"/>
                    <a:pt x="224" y="113"/>
                  </a:cubicBezTo>
                  <a:cubicBezTo>
                    <a:pt x="224" y="175"/>
                    <a:pt x="174" y="225"/>
                    <a:pt x="112" y="225"/>
                  </a:cubicBezTo>
                  <a:close/>
                </a:path>
              </a:pathLst>
            </a:custGeom>
            <a:solidFill>
              <a:srgbClr val="C216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82" name="Google Shape;682;p20"/>
          <p:cNvSpPr txBox="1"/>
          <p:nvPr/>
        </p:nvSpPr>
        <p:spPr>
          <a:xfrm>
            <a:off x="622331" y="839878"/>
            <a:ext cx="41709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2"/>
                </a:solidFill>
                <a:latin typeface="Calibri"/>
                <a:ea typeface="Calibri"/>
                <a:cs typeface="Calibri"/>
                <a:sym typeface="Calibri"/>
              </a:rPr>
              <a:t>Q&amp;A</a:t>
            </a:r>
            <a:endParaRPr sz="2500" b="1">
              <a:solidFill>
                <a:schemeClr val="dk2"/>
              </a:solidFill>
              <a:latin typeface="Calibri"/>
              <a:ea typeface="Calibri"/>
              <a:cs typeface="Calibri"/>
              <a:sym typeface="Calibri"/>
            </a:endParaRPr>
          </a:p>
        </p:txBody>
      </p:sp>
      <p:sp>
        <p:nvSpPr>
          <p:cNvPr id="683" name="Google Shape;683;p20"/>
          <p:cNvSpPr/>
          <p:nvPr/>
        </p:nvSpPr>
        <p:spPr>
          <a:xfrm>
            <a:off x="7519876" y="452628"/>
            <a:ext cx="1043453" cy="1043448"/>
          </a:xfrm>
          <a:custGeom>
            <a:avLst/>
            <a:gdLst/>
            <a:ahLst/>
            <a:cxnLst/>
            <a:rect l="l" t="t" r="r" b="b"/>
            <a:pathLst>
              <a:path w="2340" h="2341" extrusionOk="0">
                <a:moveTo>
                  <a:pt x="1170" y="1553"/>
                </a:moveTo>
                <a:cubicBezTo>
                  <a:pt x="959" y="1553"/>
                  <a:pt x="788" y="1382"/>
                  <a:pt x="788" y="1171"/>
                </a:cubicBezTo>
                <a:cubicBezTo>
                  <a:pt x="788" y="959"/>
                  <a:pt x="959" y="788"/>
                  <a:pt x="1170" y="788"/>
                </a:cubicBezTo>
                <a:cubicBezTo>
                  <a:pt x="1381" y="788"/>
                  <a:pt x="1552" y="959"/>
                  <a:pt x="1552" y="1171"/>
                </a:cubicBezTo>
                <a:cubicBezTo>
                  <a:pt x="1552" y="1382"/>
                  <a:pt x="1381" y="1553"/>
                  <a:pt x="1170" y="1553"/>
                </a:cubicBezTo>
                <a:close/>
                <a:moveTo>
                  <a:pt x="2340" y="900"/>
                </a:moveTo>
                <a:lnTo>
                  <a:pt x="2223" y="900"/>
                </a:lnTo>
                <a:cubicBezTo>
                  <a:pt x="2076" y="900"/>
                  <a:pt x="2002" y="722"/>
                  <a:pt x="2106" y="617"/>
                </a:cubicBezTo>
                <a:lnTo>
                  <a:pt x="2189" y="534"/>
                </a:lnTo>
                <a:lnTo>
                  <a:pt x="1806" y="152"/>
                </a:lnTo>
                <a:lnTo>
                  <a:pt x="1723" y="235"/>
                </a:lnTo>
                <a:cubicBezTo>
                  <a:pt x="1619" y="339"/>
                  <a:pt x="1441" y="265"/>
                  <a:pt x="1441" y="118"/>
                </a:cubicBezTo>
                <a:lnTo>
                  <a:pt x="1441" y="0"/>
                </a:lnTo>
                <a:lnTo>
                  <a:pt x="900" y="0"/>
                </a:lnTo>
                <a:lnTo>
                  <a:pt x="900" y="118"/>
                </a:lnTo>
                <a:cubicBezTo>
                  <a:pt x="900" y="265"/>
                  <a:pt x="721" y="339"/>
                  <a:pt x="617" y="235"/>
                </a:cubicBezTo>
                <a:lnTo>
                  <a:pt x="534" y="152"/>
                </a:lnTo>
                <a:lnTo>
                  <a:pt x="151" y="534"/>
                </a:lnTo>
                <a:lnTo>
                  <a:pt x="234" y="617"/>
                </a:lnTo>
                <a:cubicBezTo>
                  <a:pt x="339" y="722"/>
                  <a:pt x="265" y="900"/>
                  <a:pt x="117" y="900"/>
                </a:cubicBezTo>
                <a:lnTo>
                  <a:pt x="0" y="900"/>
                </a:lnTo>
                <a:lnTo>
                  <a:pt x="0" y="1441"/>
                </a:lnTo>
                <a:lnTo>
                  <a:pt x="117" y="1441"/>
                </a:lnTo>
                <a:cubicBezTo>
                  <a:pt x="265" y="1441"/>
                  <a:pt x="339" y="1619"/>
                  <a:pt x="234" y="1724"/>
                </a:cubicBezTo>
                <a:lnTo>
                  <a:pt x="151" y="1807"/>
                </a:lnTo>
                <a:lnTo>
                  <a:pt x="534" y="2189"/>
                </a:lnTo>
                <a:lnTo>
                  <a:pt x="617" y="2106"/>
                </a:lnTo>
                <a:cubicBezTo>
                  <a:pt x="721" y="2002"/>
                  <a:pt x="900" y="2076"/>
                  <a:pt x="900" y="2223"/>
                </a:cubicBezTo>
                <a:lnTo>
                  <a:pt x="900" y="2341"/>
                </a:lnTo>
                <a:lnTo>
                  <a:pt x="1441" y="2341"/>
                </a:lnTo>
                <a:lnTo>
                  <a:pt x="1441" y="2223"/>
                </a:lnTo>
                <a:cubicBezTo>
                  <a:pt x="1441" y="2076"/>
                  <a:pt x="1619" y="2002"/>
                  <a:pt x="1723" y="2106"/>
                </a:cubicBezTo>
                <a:lnTo>
                  <a:pt x="1806" y="2189"/>
                </a:lnTo>
                <a:lnTo>
                  <a:pt x="2189" y="1807"/>
                </a:lnTo>
                <a:lnTo>
                  <a:pt x="2106" y="1724"/>
                </a:lnTo>
                <a:cubicBezTo>
                  <a:pt x="2002" y="1619"/>
                  <a:pt x="2076" y="1441"/>
                  <a:pt x="2223" y="1441"/>
                </a:cubicBezTo>
                <a:lnTo>
                  <a:pt x="2340" y="1441"/>
                </a:lnTo>
                <a:lnTo>
                  <a:pt x="2340" y="900"/>
                </a:lnTo>
                <a:close/>
              </a:path>
            </a:pathLst>
          </a:custGeom>
          <a:solidFill>
            <a:srgbClr val="96ABF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84" name="Google Shape;684;p20"/>
          <p:cNvGrpSpPr/>
          <p:nvPr/>
        </p:nvGrpSpPr>
        <p:grpSpPr>
          <a:xfrm>
            <a:off x="9673312" y="797702"/>
            <a:ext cx="1590119" cy="437350"/>
            <a:chOff x="5351437" y="-1197341"/>
            <a:chExt cx="1590119" cy="437350"/>
          </a:xfrm>
        </p:grpSpPr>
        <p:sp>
          <p:nvSpPr>
            <p:cNvPr id="685" name="Google Shape;685;p20"/>
            <p:cNvSpPr/>
            <p:nvPr/>
          </p:nvSpPr>
          <p:spPr>
            <a:xfrm>
              <a:off x="5457434" y="-1104591"/>
              <a:ext cx="1391230" cy="251749"/>
            </a:xfrm>
            <a:custGeom>
              <a:avLst/>
              <a:gdLst/>
              <a:ahLst/>
              <a:cxnLst/>
              <a:rect l="l" t="t" r="r" b="b"/>
              <a:pathLst>
                <a:path w="105" h="19" extrusionOk="0">
                  <a:moveTo>
                    <a:pt x="37" y="19"/>
                  </a:moveTo>
                  <a:lnTo>
                    <a:pt x="0" y="2"/>
                  </a:lnTo>
                  <a:lnTo>
                    <a:pt x="0" y="0"/>
                  </a:lnTo>
                  <a:lnTo>
                    <a:pt x="37" y="17"/>
                  </a:lnTo>
                  <a:lnTo>
                    <a:pt x="67" y="0"/>
                  </a:lnTo>
                  <a:lnTo>
                    <a:pt x="105" y="17"/>
                  </a:lnTo>
                  <a:lnTo>
                    <a:pt x="104" y="19"/>
                  </a:lnTo>
                  <a:lnTo>
                    <a:pt x="67" y="2"/>
                  </a:lnTo>
                  <a:lnTo>
                    <a:pt x="37" y="19"/>
                  </a:ln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6" name="Google Shape;686;p20"/>
            <p:cNvSpPr/>
            <p:nvPr/>
          </p:nvSpPr>
          <p:spPr>
            <a:xfrm>
              <a:off x="5351437" y="-1197341"/>
              <a:ext cx="212100" cy="212100"/>
            </a:xfrm>
            <a:prstGeom prst="ellipse">
              <a:avLst/>
            </a:prstGeom>
            <a:solidFill>
              <a:srgbClr val="F5792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7" name="Google Shape;687;p20"/>
            <p:cNvSpPr/>
            <p:nvPr/>
          </p:nvSpPr>
          <p:spPr>
            <a:xfrm>
              <a:off x="6239165" y="-1197341"/>
              <a:ext cx="212100" cy="212100"/>
            </a:xfrm>
            <a:prstGeom prst="ellipse">
              <a:avLst/>
            </a:prstGeom>
            <a:solidFill>
              <a:srgbClr val="F5792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8" name="Google Shape;688;p20"/>
            <p:cNvSpPr/>
            <p:nvPr/>
          </p:nvSpPr>
          <p:spPr>
            <a:xfrm>
              <a:off x="5854928" y="-972091"/>
              <a:ext cx="198900" cy="212100"/>
            </a:xfrm>
            <a:prstGeom prst="ellipse">
              <a:avLst/>
            </a:prstGeom>
            <a:solidFill>
              <a:srgbClr val="F5792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9" name="Google Shape;689;p20"/>
            <p:cNvSpPr/>
            <p:nvPr/>
          </p:nvSpPr>
          <p:spPr>
            <a:xfrm>
              <a:off x="6742656" y="-972091"/>
              <a:ext cx="198900" cy="212100"/>
            </a:xfrm>
            <a:prstGeom prst="ellipse">
              <a:avLst/>
            </a:prstGeom>
            <a:solidFill>
              <a:srgbClr val="F5792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90" name="Google Shape;690;p20"/>
          <p:cNvGrpSpPr/>
          <p:nvPr/>
        </p:nvGrpSpPr>
        <p:grpSpPr>
          <a:xfrm>
            <a:off x="6516272" y="1863568"/>
            <a:ext cx="1550160" cy="1139479"/>
            <a:chOff x="4384201" y="1240615"/>
            <a:chExt cx="540766" cy="397502"/>
          </a:xfrm>
        </p:grpSpPr>
        <p:sp>
          <p:nvSpPr>
            <p:cNvPr id="691" name="Google Shape;691;p20"/>
            <p:cNvSpPr/>
            <p:nvPr/>
          </p:nvSpPr>
          <p:spPr>
            <a:xfrm>
              <a:off x="4410700" y="1240615"/>
              <a:ext cx="105996" cy="172252"/>
            </a:xfrm>
            <a:custGeom>
              <a:avLst/>
              <a:gdLst/>
              <a:ahLst/>
              <a:cxnLst/>
              <a:rect l="l" t="t" r="r" b="b"/>
              <a:pathLst>
                <a:path w="129" h="213" extrusionOk="0">
                  <a:moveTo>
                    <a:pt x="65" y="184"/>
                  </a:moveTo>
                  <a:cubicBezTo>
                    <a:pt x="90" y="184"/>
                    <a:pt x="113" y="195"/>
                    <a:pt x="129" y="213"/>
                  </a:cubicBezTo>
                  <a:lnTo>
                    <a:pt x="129" y="64"/>
                  </a:lnTo>
                  <a:cubicBezTo>
                    <a:pt x="129" y="29"/>
                    <a:pt x="101" y="0"/>
                    <a:pt x="65" y="0"/>
                  </a:cubicBezTo>
                  <a:cubicBezTo>
                    <a:pt x="29" y="0"/>
                    <a:pt x="0" y="29"/>
                    <a:pt x="0" y="64"/>
                  </a:cubicBezTo>
                  <a:lnTo>
                    <a:pt x="0" y="213"/>
                  </a:lnTo>
                  <a:cubicBezTo>
                    <a:pt x="16" y="195"/>
                    <a:pt x="39" y="184"/>
                    <a:pt x="65" y="18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2" name="Google Shape;692;p20"/>
            <p:cNvSpPr/>
            <p:nvPr/>
          </p:nvSpPr>
          <p:spPr>
            <a:xfrm>
              <a:off x="4410700" y="1505610"/>
              <a:ext cx="105996" cy="132499"/>
            </a:xfrm>
            <a:custGeom>
              <a:avLst/>
              <a:gdLst/>
              <a:ahLst/>
              <a:cxnLst/>
              <a:rect l="l" t="t" r="r" b="b"/>
              <a:pathLst>
                <a:path w="129" h="164" extrusionOk="0">
                  <a:moveTo>
                    <a:pt x="65" y="28"/>
                  </a:moveTo>
                  <a:cubicBezTo>
                    <a:pt x="39" y="28"/>
                    <a:pt x="16" y="17"/>
                    <a:pt x="0" y="0"/>
                  </a:cubicBezTo>
                  <a:lnTo>
                    <a:pt x="0" y="100"/>
                  </a:lnTo>
                  <a:cubicBezTo>
                    <a:pt x="0" y="136"/>
                    <a:pt x="29" y="164"/>
                    <a:pt x="65" y="164"/>
                  </a:cubicBezTo>
                  <a:cubicBezTo>
                    <a:pt x="101" y="164"/>
                    <a:pt x="129" y="136"/>
                    <a:pt x="129" y="100"/>
                  </a:cubicBezTo>
                  <a:lnTo>
                    <a:pt x="129" y="0"/>
                  </a:lnTo>
                  <a:cubicBezTo>
                    <a:pt x="113" y="17"/>
                    <a:pt x="90" y="28"/>
                    <a:pt x="65" y="2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3" name="Google Shape;693;p20"/>
            <p:cNvSpPr/>
            <p:nvPr/>
          </p:nvSpPr>
          <p:spPr>
            <a:xfrm>
              <a:off x="4384201" y="1386368"/>
              <a:ext cx="145753" cy="145753"/>
            </a:xfrm>
            <a:custGeom>
              <a:avLst/>
              <a:gdLst/>
              <a:ahLst/>
              <a:cxnLst/>
              <a:rect l="l" t="t" r="r" b="b"/>
              <a:pathLst>
                <a:path w="177" h="178" extrusionOk="0">
                  <a:moveTo>
                    <a:pt x="153" y="29"/>
                  </a:moveTo>
                  <a:cubicBezTo>
                    <a:pt x="137" y="11"/>
                    <a:pt x="114" y="0"/>
                    <a:pt x="89" y="0"/>
                  </a:cubicBezTo>
                  <a:cubicBezTo>
                    <a:pt x="63" y="0"/>
                    <a:pt x="40" y="11"/>
                    <a:pt x="24" y="29"/>
                  </a:cubicBezTo>
                  <a:cubicBezTo>
                    <a:pt x="9" y="44"/>
                    <a:pt x="0" y="66"/>
                    <a:pt x="0" y="89"/>
                  </a:cubicBezTo>
                  <a:cubicBezTo>
                    <a:pt x="0" y="113"/>
                    <a:pt x="9" y="134"/>
                    <a:pt x="24" y="150"/>
                  </a:cubicBezTo>
                  <a:cubicBezTo>
                    <a:pt x="40" y="167"/>
                    <a:pt x="63" y="178"/>
                    <a:pt x="89" y="178"/>
                  </a:cubicBezTo>
                  <a:cubicBezTo>
                    <a:pt x="114" y="178"/>
                    <a:pt x="137" y="167"/>
                    <a:pt x="153" y="150"/>
                  </a:cubicBezTo>
                  <a:cubicBezTo>
                    <a:pt x="168" y="134"/>
                    <a:pt x="177" y="113"/>
                    <a:pt x="177" y="89"/>
                  </a:cubicBezTo>
                  <a:cubicBezTo>
                    <a:pt x="177" y="66"/>
                    <a:pt x="168" y="44"/>
                    <a:pt x="153" y="29"/>
                  </a:cubicBezTo>
                  <a:close/>
                </a:path>
              </a:pathLst>
            </a:custGeom>
            <a:solidFill>
              <a:schemeClr val="lt1"/>
            </a:solidFill>
            <a:ln w="19050" cap="flat" cmpd="sng">
              <a:solidFill>
                <a:srgbClr val="B9C7FB"/>
              </a:solidFill>
              <a:prstDash val="solid"/>
              <a:miter lim="800000"/>
              <a:headEnd type="none" w="sm" len="sm"/>
              <a:tailEnd type="none" w="sm" len="sm"/>
            </a:ln>
            <a:effectLst>
              <a:outerShdw blurRad="50800" dist="38100" dir="5400000" algn="t" rotWithShape="0">
                <a:srgbClr val="09279B">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Montserrat SemiBold"/>
                <a:ea typeface="Montserrat SemiBold"/>
                <a:cs typeface="Montserrat SemiBold"/>
                <a:sym typeface="Montserrat SemiBold"/>
              </a:endParaRPr>
            </a:p>
          </p:txBody>
        </p:sp>
        <p:sp>
          <p:nvSpPr>
            <p:cNvPr id="694" name="Google Shape;694;p20"/>
            <p:cNvSpPr/>
            <p:nvPr/>
          </p:nvSpPr>
          <p:spPr>
            <a:xfrm>
              <a:off x="4794945" y="1240615"/>
              <a:ext cx="105996" cy="172252"/>
            </a:xfrm>
            <a:custGeom>
              <a:avLst/>
              <a:gdLst/>
              <a:ahLst/>
              <a:cxnLst/>
              <a:rect l="l" t="t" r="r" b="b"/>
              <a:pathLst>
                <a:path w="130" h="213" extrusionOk="0">
                  <a:moveTo>
                    <a:pt x="65" y="184"/>
                  </a:moveTo>
                  <a:cubicBezTo>
                    <a:pt x="91" y="184"/>
                    <a:pt x="113" y="195"/>
                    <a:pt x="130" y="213"/>
                  </a:cubicBezTo>
                  <a:lnTo>
                    <a:pt x="130" y="64"/>
                  </a:lnTo>
                  <a:cubicBezTo>
                    <a:pt x="130" y="29"/>
                    <a:pt x="101" y="0"/>
                    <a:pt x="65" y="0"/>
                  </a:cubicBezTo>
                  <a:cubicBezTo>
                    <a:pt x="29" y="0"/>
                    <a:pt x="0" y="29"/>
                    <a:pt x="0" y="64"/>
                  </a:cubicBezTo>
                  <a:lnTo>
                    <a:pt x="0" y="213"/>
                  </a:lnTo>
                  <a:cubicBezTo>
                    <a:pt x="17" y="195"/>
                    <a:pt x="39" y="184"/>
                    <a:pt x="65" y="18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5" name="Google Shape;695;p20"/>
            <p:cNvSpPr/>
            <p:nvPr/>
          </p:nvSpPr>
          <p:spPr>
            <a:xfrm>
              <a:off x="4794945" y="1505610"/>
              <a:ext cx="105996" cy="132499"/>
            </a:xfrm>
            <a:custGeom>
              <a:avLst/>
              <a:gdLst/>
              <a:ahLst/>
              <a:cxnLst/>
              <a:rect l="l" t="t" r="r" b="b"/>
              <a:pathLst>
                <a:path w="130" h="164" extrusionOk="0">
                  <a:moveTo>
                    <a:pt x="65" y="28"/>
                  </a:moveTo>
                  <a:cubicBezTo>
                    <a:pt x="39" y="28"/>
                    <a:pt x="17" y="17"/>
                    <a:pt x="0" y="0"/>
                  </a:cubicBezTo>
                  <a:lnTo>
                    <a:pt x="0" y="100"/>
                  </a:lnTo>
                  <a:cubicBezTo>
                    <a:pt x="0" y="136"/>
                    <a:pt x="29" y="164"/>
                    <a:pt x="65" y="164"/>
                  </a:cubicBezTo>
                  <a:cubicBezTo>
                    <a:pt x="101" y="164"/>
                    <a:pt x="130" y="136"/>
                    <a:pt x="130" y="100"/>
                  </a:cubicBezTo>
                  <a:lnTo>
                    <a:pt x="130" y="0"/>
                  </a:lnTo>
                  <a:cubicBezTo>
                    <a:pt x="113" y="17"/>
                    <a:pt x="91" y="28"/>
                    <a:pt x="65" y="2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6" name="Google Shape;696;p20"/>
            <p:cNvSpPr/>
            <p:nvPr/>
          </p:nvSpPr>
          <p:spPr>
            <a:xfrm>
              <a:off x="4770914" y="1386368"/>
              <a:ext cx="154053" cy="145753"/>
            </a:xfrm>
            <a:custGeom>
              <a:avLst/>
              <a:gdLst/>
              <a:ahLst/>
              <a:cxnLst/>
              <a:rect l="l" t="t" r="r" b="b"/>
              <a:pathLst>
                <a:path w="178" h="178" extrusionOk="0">
                  <a:moveTo>
                    <a:pt x="154" y="29"/>
                  </a:moveTo>
                  <a:cubicBezTo>
                    <a:pt x="137" y="11"/>
                    <a:pt x="115" y="0"/>
                    <a:pt x="89" y="0"/>
                  </a:cubicBezTo>
                  <a:cubicBezTo>
                    <a:pt x="63" y="0"/>
                    <a:pt x="41" y="11"/>
                    <a:pt x="24" y="29"/>
                  </a:cubicBezTo>
                  <a:cubicBezTo>
                    <a:pt x="10" y="44"/>
                    <a:pt x="0" y="66"/>
                    <a:pt x="0" y="89"/>
                  </a:cubicBezTo>
                  <a:cubicBezTo>
                    <a:pt x="0" y="113"/>
                    <a:pt x="10" y="134"/>
                    <a:pt x="24" y="150"/>
                  </a:cubicBezTo>
                  <a:cubicBezTo>
                    <a:pt x="41" y="167"/>
                    <a:pt x="63" y="178"/>
                    <a:pt x="89" y="178"/>
                  </a:cubicBezTo>
                  <a:cubicBezTo>
                    <a:pt x="115" y="178"/>
                    <a:pt x="137" y="167"/>
                    <a:pt x="154" y="150"/>
                  </a:cubicBezTo>
                  <a:cubicBezTo>
                    <a:pt x="168" y="134"/>
                    <a:pt x="178" y="113"/>
                    <a:pt x="178" y="89"/>
                  </a:cubicBezTo>
                  <a:cubicBezTo>
                    <a:pt x="178" y="66"/>
                    <a:pt x="168" y="44"/>
                    <a:pt x="154" y="29"/>
                  </a:cubicBezTo>
                  <a:close/>
                </a:path>
              </a:pathLst>
            </a:custGeom>
            <a:solidFill>
              <a:schemeClr val="lt1"/>
            </a:solidFill>
            <a:ln w="19050" cap="flat" cmpd="sng">
              <a:solidFill>
                <a:srgbClr val="B9C7FB"/>
              </a:solidFill>
              <a:prstDash val="solid"/>
              <a:miter lim="800000"/>
              <a:headEnd type="none" w="sm" len="sm"/>
              <a:tailEnd type="none" w="sm" len="sm"/>
            </a:ln>
            <a:effectLst>
              <a:outerShdw blurRad="50800" dist="38100" dir="5400000" algn="t" rotWithShape="0">
                <a:srgbClr val="09279B">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Montserrat SemiBold"/>
                <a:ea typeface="Montserrat SemiBold"/>
                <a:cs typeface="Montserrat SemiBold"/>
                <a:sym typeface="Montserrat SemiBold"/>
              </a:endParaRPr>
            </a:p>
          </p:txBody>
        </p:sp>
        <p:sp>
          <p:nvSpPr>
            <p:cNvPr id="697" name="Google Shape;697;p20"/>
            <p:cNvSpPr/>
            <p:nvPr/>
          </p:nvSpPr>
          <p:spPr>
            <a:xfrm>
              <a:off x="4596194" y="1240615"/>
              <a:ext cx="92751" cy="79497"/>
            </a:xfrm>
            <a:custGeom>
              <a:avLst/>
              <a:gdLst/>
              <a:ahLst/>
              <a:cxnLst/>
              <a:rect l="l" t="t" r="r" b="b"/>
              <a:pathLst>
                <a:path w="129" h="98" extrusionOk="0">
                  <a:moveTo>
                    <a:pt x="64" y="70"/>
                  </a:moveTo>
                  <a:cubicBezTo>
                    <a:pt x="90" y="70"/>
                    <a:pt x="113" y="81"/>
                    <a:pt x="129" y="98"/>
                  </a:cubicBezTo>
                  <a:lnTo>
                    <a:pt x="129" y="64"/>
                  </a:lnTo>
                  <a:cubicBezTo>
                    <a:pt x="129" y="29"/>
                    <a:pt x="100" y="0"/>
                    <a:pt x="64" y="0"/>
                  </a:cubicBezTo>
                  <a:cubicBezTo>
                    <a:pt x="28" y="0"/>
                    <a:pt x="0" y="29"/>
                    <a:pt x="0" y="64"/>
                  </a:cubicBezTo>
                  <a:lnTo>
                    <a:pt x="0" y="98"/>
                  </a:lnTo>
                  <a:cubicBezTo>
                    <a:pt x="16" y="81"/>
                    <a:pt x="39" y="70"/>
                    <a:pt x="64" y="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8" name="Google Shape;698;p20"/>
            <p:cNvSpPr/>
            <p:nvPr/>
          </p:nvSpPr>
          <p:spPr>
            <a:xfrm>
              <a:off x="4596194" y="1412867"/>
              <a:ext cx="92751" cy="225250"/>
            </a:xfrm>
            <a:custGeom>
              <a:avLst/>
              <a:gdLst/>
              <a:ahLst/>
              <a:cxnLst/>
              <a:rect l="l" t="t" r="r" b="b"/>
              <a:pathLst>
                <a:path w="129" h="279" extrusionOk="0">
                  <a:moveTo>
                    <a:pt x="64" y="28"/>
                  </a:moveTo>
                  <a:cubicBezTo>
                    <a:pt x="39" y="28"/>
                    <a:pt x="16" y="17"/>
                    <a:pt x="0" y="0"/>
                  </a:cubicBezTo>
                  <a:lnTo>
                    <a:pt x="0" y="215"/>
                  </a:lnTo>
                  <a:cubicBezTo>
                    <a:pt x="0" y="251"/>
                    <a:pt x="28" y="279"/>
                    <a:pt x="64" y="279"/>
                  </a:cubicBezTo>
                  <a:cubicBezTo>
                    <a:pt x="100" y="279"/>
                    <a:pt x="129" y="251"/>
                    <a:pt x="129" y="215"/>
                  </a:cubicBezTo>
                  <a:lnTo>
                    <a:pt x="129" y="0"/>
                  </a:lnTo>
                  <a:cubicBezTo>
                    <a:pt x="113" y="17"/>
                    <a:pt x="90" y="28"/>
                    <a:pt x="64" y="2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9" name="Google Shape;699;p20"/>
            <p:cNvSpPr/>
            <p:nvPr/>
          </p:nvSpPr>
          <p:spPr>
            <a:xfrm>
              <a:off x="4569695" y="1293613"/>
              <a:ext cx="145753" cy="145753"/>
            </a:xfrm>
            <a:custGeom>
              <a:avLst/>
              <a:gdLst/>
              <a:ahLst/>
              <a:cxnLst/>
              <a:rect l="l" t="t" r="r" b="b"/>
              <a:pathLst>
                <a:path w="178" h="177" extrusionOk="0">
                  <a:moveTo>
                    <a:pt x="154" y="28"/>
                  </a:moveTo>
                  <a:cubicBezTo>
                    <a:pt x="138" y="11"/>
                    <a:pt x="115" y="0"/>
                    <a:pt x="89" y="0"/>
                  </a:cubicBezTo>
                  <a:cubicBezTo>
                    <a:pt x="64" y="0"/>
                    <a:pt x="41" y="11"/>
                    <a:pt x="25" y="28"/>
                  </a:cubicBezTo>
                  <a:cubicBezTo>
                    <a:pt x="10" y="44"/>
                    <a:pt x="0" y="65"/>
                    <a:pt x="0" y="89"/>
                  </a:cubicBezTo>
                  <a:cubicBezTo>
                    <a:pt x="0" y="112"/>
                    <a:pt x="10" y="133"/>
                    <a:pt x="25" y="149"/>
                  </a:cubicBezTo>
                  <a:cubicBezTo>
                    <a:pt x="41" y="166"/>
                    <a:pt x="64" y="177"/>
                    <a:pt x="89" y="177"/>
                  </a:cubicBezTo>
                  <a:cubicBezTo>
                    <a:pt x="115" y="177"/>
                    <a:pt x="138" y="166"/>
                    <a:pt x="154" y="149"/>
                  </a:cubicBezTo>
                  <a:cubicBezTo>
                    <a:pt x="169" y="133"/>
                    <a:pt x="178" y="112"/>
                    <a:pt x="178" y="89"/>
                  </a:cubicBezTo>
                  <a:cubicBezTo>
                    <a:pt x="178" y="65"/>
                    <a:pt x="169" y="44"/>
                    <a:pt x="154" y="28"/>
                  </a:cubicBezTo>
                  <a:close/>
                </a:path>
              </a:pathLst>
            </a:custGeom>
            <a:solidFill>
              <a:schemeClr val="lt1"/>
            </a:solidFill>
            <a:ln w="19050" cap="flat" cmpd="sng">
              <a:solidFill>
                <a:srgbClr val="B9C7FB"/>
              </a:solidFill>
              <a:prstDash val="solid"/>
              <a:miter lim="800000"/>
              <a:headEnd type="none" w="sm" len="sm"/>
              <a:tailEnd type="none" w="sm" len="sm"/>
            </a:ln>
            <a:effectLst>
              <a:outerShdw blurRad="50800" dist="38100" dir="5400000" algn="t" rotWithShape="0">
                <a:srgbClr val="09279B">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Montserrat SemiBold"/>
                <a:ea typeface="Montserrat SemiBold"/>
                <a:cs typeface="Montserrat SemiBold"/>
                <a:sym typeface="Montserrat SemiBold"/>
              </a:endParaRPr>
            </a:p>
          </p:txBody>
        </p:sp>
      </p:grpSp>
      <p:grpSp>
        <p:nvGrpSpPr>
          <p:cNvPr id="700" name="Google Shape;700;p20"/>
          <p:cNvGrpSpPr/>
          <p:nvPr/>
        </p:nvGrpSpPr>
        <p:grpSpPr>
          <a:xfrm>
            <a:off x="0" y="3429000"/>
            <a:ext cx="12192000" cy="420302"/>
            <a:chOff x="0" y="3584029"/>
            <a:chExt cx="12192000" cy="420302"/>
          </a:xfrm>
        </p:grpSpPr>
        <p:cxnSp>
          <p:nvCxnSpPr>
            <p:cNvPr id="701" name="Google Shape;701;p20"/>
            <p:cNvCxnSpPr/>
            <p:nvPr/>
          </p:nvCxnSpPr>
          <p:spPr>
            <a:xfrm>
              <a:off x="0" y="3794235"/>
              <a:ext cx="12192000" cy="0"/>
            </a:xfrm>
            <a:prstGeom prst="straightConnector1">
              <a:avLst/>
            </a:prstGeom>
            <a:noFill/>
            <a:ln w="101600" cap="flat" cmpd="sng">
              <a:solidFill>
                <a:schemeClr val="accent1"/>
              </a:solidFill>
              <a:prstDash val="solid"/>
              <a:miter lim="800000"/>
              <a:headEnd type="none" w="sm" len="sm"/>
              <a:tailEnd type="none" w="sm" len="sm"/>
            </a:ln>
          </p:spPr>
        </p:cxnSp>
        <p:sp>
          <p:nvSpPr>
            <p:cNvPr id="702" name="Google Shape;702;p20"/>
            <p:cNvSpPr/>
            <p:nvPr/>
          </p:nvSpPr>
          <p:spPr>
            <a:xfrm>
              <a:off x="5885797" y="3584031"/>
              <a:ext cx="420300" cy="420300"/>
            </a:xfrm>
            <a:prstGeom prst="ellipse">
              <a:avLst/>
            </a:prstGeom>
            <a:solidFill>
              <a:schemeClr val="accen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3" name="Google Shape;703;p20"/>
            <p:cNvSpPr/>
            <p:nvPr/>
          </p:nvSpPr>
          <p:spPr>
            <a:xfrm>
              <a:off x="3463163" y="3584030"/>
              <a:ext cx="420300" cy="420300"/>
            </a:xfrm>
            <a:prstGeom prst="ellipse">
              <a:avLst/>
            </a:prstGeom>
            <a:solidFill>
              <a:schemeClr val="accen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4" name="Google Shape;704;p20"/>
            <p:cNvSpPr/>
            <p:nvPr/>
          </p:nvSpPr>
          <p:spPr>
            <a:xfrm>
              <a:off x="1040529" y="3584029"/>
              <a:ext cx="420300" cy="420300"/>
            </a:xfrm>
            <a:prstGeom prst="ellipse">
              <a:avLst/>
            </a:prstGeom>
            <a:solidFill>
              <a:schemeClr val="accen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5" name="Google Shape;705;p20"/>
            <p:cNvSpPr/>
            <p:nvPr/>
          </p:nvSpPr>
          <p:spPr>
            <a:xfrm>
              <a:off x="10731064" y="3584030"/>
              <a:ext cx="420300" cy="420300"/>
            </a:xfrm>
            <a:prstGeom prst="ellipse">
              <a:avLst/>
            </a:prstGeom>
            <a:solidFill>
              <a:schemeClr val="accen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6" name="Google Shape;706;p20"/>
            <p:cNvSpPr/>
            <p:nvPr/>
          </p:nvSpPr>
          <p:spPr>
            <a:xfrm>
              <a:off x="8308430" y="3584029"/>
              <a:ext cx="420300" cy="420300"/>
            </a:xfrm>
            <a:prstGeom prst="ellipse">
              <a:avLst/>
            </a:prstGeom>
            <a:solidFill>
              <a:schemeClr val="accen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10"/>
        <p:cNvGrpSpPr/>
        <p:nvPr/>
      </p:nvGrpSpPr>
      <p:grpSpPr>
        <a:xfrm>
          <a:off x="0" y="0"/>
          <a:ext cx="0" cy="0"/>
          <a:chOff x="0" y="0"/>
          <a:chExt cx="0" cy="0"/>
        </a:xfrm>
      </p:grpSpPr>
      <p:sp>
        <p:nvSpPr>
          <p:cNvPr id="711" name="Google Shape;711;p21"/>
          <p:cNvSpPr txBox="1">
            <a:spLocks noGrp="1"/>
          </p:cNvSpPr>
          <p:nvPr>
            <p:ph type="ctrTitle"/>
          </p:nvPr>
        </p:nvSpPr>
        <p:spPr>
          <a:xfrm>
            <a:off x="7445163" y="3101035"/>
            <a:ext cx="4081634" cy="1864501"/>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6600"/>
              <a:buFont typeface="Montserrat SemiBold"/>
              <a:buNone/>
            </a:pPr>
            <a:r>
              <a:rPr lang="en-US" sz="6600">
                <a:solidFill>
                  <a:schemeClr val="lt1"/>
                </a:solidFill>
                <a:latin typeface="Montserrat SemiBold"/>
                <a:ea typeface="Montserrat SemiBold"/>
                <a:cs typeface="Montserrat SemiBold"/>
                <a:sym typeface="Montserrat SemiBold"/>
              </a:rPr>
              <a:t>Thanks</a:t>
            </a:r>
            <a:endParaRPr sz="6600">
              <a:solidFill>
                <a:schemeClr val="lt1"/>
              </a:solidFill>
              <a:latin typeface="Montserrat SemiBold"/>
              <a:ea typeface="Montserrat SemiBold"/>
              <a:cs typeface="Montserrat SemiBold"/>
              <a:sym typeface="Montserrat SemiBold"/>
            </a:endParaRPr>
          </a:p>
        </p:txBody>
      </p:sp>
      <p:grpSp>
        <p:nvGrpSpPr>
          <p:cNvPr id="712" name="Google Shape;712;p21"/>
          <p:cNvGrpSpPr/>
          <p:nvPr/>
        </p:nvGrpSpPr>
        <p:grpSpPr>
          <a:xfrm>
            <a:off x="616648" y="983395"/>
            <a:ext cx="7184417" cy="5153796"/>
            <a:chOff x="341311" y="466729"/>
            <a:chExt cx="4133829" cy="2965452"/>
          </a:xfrm>
        </p:grpSpPr>
        <p:sp>
          <p:nvSpPr>
            <p:cNvPr id="713" name="Google Shape;713;p21"/>
            <p:cNvSpPr/>
            <p:nvPr/>
          </p:nvSpPr>
          <p:spPr>
            <a:xfrm>
              <a:off x="574672" y="793754"/>
              <a:ext cx="1093782" cy="1177926"/>
            </a:xfrm>
            <a:custGeom>
              <a:avLst/>
              <a:gdLst/>
              <a:ahLst/>
              <a:cxnLst/>
              <a:rect l="l" t="t" r="r" b="b"/>
              <a:pathLst>
                <a:path w="1736" h="1872" extrusionOk="0">
                  <a:moveTo>
                    <a:pt x="503" y="1859"/>
                  </a:moveTo>
                  <a:cubicBezTo>
                    <a:pt x="481" y="1848"/>
                    <a:pt x="459" y="1836"/>
                    <a:pt x="437" y="1822"/>
                  </a:cubicBezTo>
                  <a:cubicBezTo>
                    <a:pt x="431" y="1819"/>
                    <a:pt x="426" y="1827"/>
                    <a:pt x="431" y="1831"/>
                  </a:cubicBezTo>
                  <a:cubicBezTo>
                    <a:pt x="453" y="1844"/>
                    <a:pt x="476" y="1857"/>
                    <a:pt x="499" y="1868"/>
                  </a:cubicBezTo>
                  <a:cubicBezTo>
                    <a:pt x="505" y="1872"/>
                    <a:pt x="510" y="1862"/>
                    <a:pt x="503" y="1859"/>
                  </a:cubicBezTo>
                  <a:close/>
                  <a:moveTo>
                    <a:pt x="353" y="1764"/>
                  </a:moveTo>
                  <a:cubicBezTo>
                    <a:pt x="333" y="1749"/>
                    <a:pt x="314" y="1732"/>
                    <a:pt x="295" y="1715"/>
                  </a:cubicBezTo>
                  <a:cubicBezTo>
                    <a:pt x="290" y="1710"/>
                    <a:pt x="283" y="1718"/>
                    <a:pt x="288" y="1722"/>
                  </a:cubicBezTo>
                  <a:cubicBezTo>
                    <a:pt x="307" y="1740"/>
                    <a:pt x="327" y="1756"/>
                    <a:pt x="347" y="1772"/>
                  </a:cubicBezTo>
                  <a:cubicBezTo>
                    <a:pt x="352" y="1776"/>
                    <a:pt x="359" y="1768"/>
                    <a:pt x="353" y="1764"/>
                  </a:cubicBezTo>
                  <a:moveTo>
                    <a:pt x="225" y="1642"/>
                  </a:moveTo>
                  <a:cubicBezTo>
                    <a:pt x="208" y="1622"/>
                    <a:pt x="192" y="1602"/>
                    <a:pt x="178" y="1582"/>
                  </a:cubicBezTo>
                  <a:cubicBezTo>
                    <a:pt x="174" y="1576"/>
                    <a:pt x="165" y="1582"/>
                    <a:pt x="169" y="1588"/>
                  </a:cubicBezTo>
                  <a:cubicBezTo>
                    <a:pt x="184" y="1608"/>
                    <a:pt x="200" y="1629"/>
                    <a:pt x="217" y="1648"/>
                  </a:cubicBezTo>
                  <a:cubicBezTo>
                    <a:pt x="222" y="1653"/>
                    <a:pt x="229" y="1647"/>
                    <a:pt x="225" y="1642"/>
                  </a:cubicBezTo>
                  <a:moveTo>
                    <a:pt x="123" y="1496"/>
                  </a:moveTo>
                  <a:cubicBezTo>
                    <a:pt x="111" y="1475"/>
                    <a:pt x="100" y="1452"/>
                    <a:pt x="89" y="1428"/>
                  </a:cubicBezTo>
                  <a:cubicBezTo>
                    <a:pt x="86" y="1422"/>
                    <a:pt x="77" y="1426"/>
                    <a:pt x="79" y="1432"/>
                  </a:cubicBezTo>
                  <a:cubicBezTo>
                    <a:pt x="90" y="1457"/>
                    <a:pt x="103" y="1481"/>
                    <a:pt x="114" y="1501"/>
                  </a:cubicBezTo>
                  <a:cubicBezTo>
                    <a:pt x="115" y="1504"/>
                    <a:pt x="126" y="1502"/>
                    <a:pt x="123" y="1496"/>
                  </a:cubicBezTo>
                  <a:moveTo>
                    <a:pt x="52" y="1333"/>
                  </a:moveTo>
                  <a:cubicBezTo>
                    <a:pt x="45" y="1309"/>
                    <a:pt x="38" y="1284"/>
                    <a:pt x="32" y="1259"/>
                  </a:cubicBezTo>
                  <a:cubicBezTo>
                    <a:pt x="31" y="1253"/>
                    <a:pt x="21" y="1255"/>
                    <a:pt x="22" y="1262"/>
                  </a:cubicBezTo>
                  <a:cubicBezTo>
                    <a:pt x="28" y="1287"/>
                    <a:pt x="35" y="1312"/>
                    <a:pt x="43" y="1336"/>
                  </a:cubicBezTo>
                  <a:cubicBezTo>
                    <a:pt x="45" y="1343"/>
                    <a:pt x="54" y="1339"/>
                    <a:pt x="52" y="1333"/>
                  </a:cubicBezTo>
                  <a:close/>
                  <a:moveTo>
                    <a:pt x="10" y="1165"/>
                  </a:moveTo>
                  <a:lnTo>
                    <a:pt x="11" y="1165"/>
                  </a:lnTo>
                  <a:cubicBezTo>
                    <a:pt x="14" y="1165"/>
                    <a:pt x="16" y="1162"/>
                    <a:pt x="15" y="1159"/>
                  </a:cubicBezTo>
                  <a:cubicBezTo>
                    <a:pt x="12" y="1134"/>
                    <a:pt x="11" y="1109"/>
                    <a:pt x="10" y="1083"/>
                  </a:cubicBezTo>
                  <a:cubicBezTo>
                    <a:pt x="10" y="1080"/>
                    <a:pt x="8" y="1078"/>
                    <a:pt x="5" y="1078"/>
                  </a:cubicBezTo>
                  <a:lnTo>
                    <a:pt x="5" y="1078"/>
                  </a:lnTo>
                  <a:cubicBezTo>
                    <a:pt x="2" y="1078"/>
                    <a:pt x="0" y="1081"/>
                    <a:pt x="0" y="1083"/>
                  </a:cubicBezTo>
                  <a:cubicBezTo>
                    <a:pt x="0" y="1109"/>
                    <a:pt x="2" y="1135"/>
                    <a:pt x="5" y="1160"/>
                  </a:cubicBezTo>
                  <a:cubicBezTo>
                    <a:pt x="5" y="1163"/>
                    <a:pt x="8" y="1165"/>
                    <a:pt x="10" y="1165"/>
                  </a:cubicBezTo>
                  <a:moveTo>
                    <a:pt x="8" y="986"/>
                  </a:moveTo>
                  <a:cubicBezTo>
                    <a:pt x="17" y="986"/>
                    <a:pt x="10" y="979"/>
                    <a:pt x="23" y="906"/>
                  </a:cubicBezTo>
                  <a:cubicBezTo>
                    <a:pt x="24" y="899"/>
                    <a:pt x="14" y="897"/>
                    <a:pt x="13" y="904"/>
                  </a:cubicBezTo>
                  <a:cubicBezTo>
                    <a:pt x="8" y="929"/>
                    <a:pt x="5" y="955"/>
                    <a:pt x="3" y="981"/>
                  </a:cubicBezTo>
                  <a:cubicBezTo>
                    <a:pt x="2" y="984"/>
                    <a:pt x="5" y="986"/>
                    <a:pt x="7" y="986"/>
                  </a:cubicBezTo>
                  <a:lnTo>
                    <a:pt x="8" y="986"/>
                  </a:lnTo>
                  <a:close/>
                  <a:moveTo>
                    <a:pt x="47" y="807"/>
                  </a:moveTo>
                  <a:cubicBezTo>
                    <a:pt x="54" y="783"/>
                    <a:pt x="63" y="759"/>
                    <a:pt x="73" y="736"/>
                  </a:cubicBezTo>
                  <a:cubicBezTo>
                    <a:pt x="76" y="730"/>
                    <a:pt x="66" y="726"/>
                    <a:pt x="64" y="732"/>
                  </a:cubicBezTo>
                  <a:cubicBezTo>
                    <a:pt x="54" y="755"/>
                    <a:pt x="45" y="779"/>
                    <a:pt x="37" y="804"/>
                  </a:cubicBezTo>
                  <a:cubicBezTo>
                    <a:pt x="36" y="807"/>
                    <a:pt x="37" y="810"/>
                    <a:pt x="40" y="811"/>
                  </a:cubicBezTo>
                  <a:cubicBezTo>
                    <a:pt x="43" y="811"/>
                    <a:pt x="46" y="810"/>
                    <a:pt x="47" y="807"/>
                  </a:cubicBezTo>
                  <a:close/>
                  <a:moveTo>
                    <a:pt x="1083" y="683"/>
                  </a:moveTo>
                  <a:cubicBezTo>
                    <a:pt x="1102" y="683"/>
                    <a:pt x="1119" y="681"/>
                    <a:pt x="1136" y="676"/>
                  </a:cubicBezTo>
                  <a:cubicBezTo>
                    <a:pt x="1139" y="676"/>
                    <a:pt x="1140" y="673"/>
                    <a:pt x="1140" y="670"/>
                  </a:cubicBezTo>
                  <a:cubicBezTo>
                    <a:pt x="1139" y="667"/>
                    <a:pt x="1136" y="666"/>
                    <a:pt x="1134" y="666"/>
                  </a:cubicBezTo>
                  <a:cubicBezTo>
                    <a:pt x="1118" y="670"/>
                    <a:pt x="1101" y="672"/>
                    <a:pt x="1083" y="672"/>
                  </a:cubicBezTo>
                  <a:lnTo>
                    <a:pt x="1083" y="672"/>
                  </a:lnTo>
                  <a:cubicBezTo>
                    <a:pt x="1075" y="672"/>
                    <a:pt x="1067" y="672"/>
                    <a:pt x="1059" y="671"/>
                  </a:cubicBezTo>
                  <a:cubicBezTo>
                    <a:pt x="1057" y="671"/>
                    <a:pt x="1054" y="673"/>
                    <a:pt x="1054" y="676"/>
                  </a:cubicBezTo>
                  <a:cubicBezTo>
                    <a:pt x="1053" y="679"/>
                    <a:pt x="1055" y="681"/>
                    <a:pt x="1058" y="681"/>
                  </a:cubicBezTo>
                  <a:cubicBezTo>
                    <a:pt x="1067" y="682"/>
                    <a:pt x="1075" y="683"/>
                    <a:pt x="1083" y="683"/>
                  </a:cubicBezTo>
                  <a:close/>
                  <a:moveTo>
                    <a:pt x="960" y="655"/>
                  </a:moveTo>
                  <a:cubicBezTo>
                    <a:pt x="962" y="655"/>
                    <a:pt x="964" y="654"/>
                    <a:pt x="965" y="652"/>
                  </a:cubicBezTo>
                  <a:cubicBezTo>
                    <a:pt x="966" y="650"/>
                    <a:pt x="965" y="647"/>
                    <a:pt x="962" y="646"/>
                  </a:cubicBezTo>
                  <a:cubicBezTo>
                    <a:pt x="944" y="638"/>
                    <a:pt x="925" y="629"/>
                    <a:pt x="906" y="619"/>
                  </a:cubicBezTo>
                  <a:cubicBezTo>
                    <a:pt x="902" y="616"/>
                    <a:pt x="898" y="614"/>
                    <a:pt x="894" y="612"/>
                  </a:cubicBezTo>
                  <a:cubicBezTo>
                    <a:pt x="891" y="611"/>
                    <a:pt x="888" y="612"/>
                    <a:pt x="887" y="614"/>
                  </a:cubicBezTo>
                  <a:cubicBezTo>
                    <a:pt x="886" y="616"/>
                    <a:pt x="886" y="620"/>
                    <a:pt x="889" y="621"/>
                  </a:cubicBezTo>
                  <a:cubicBezTo>
                    <a:pt x="893" y="623"/>
                    <a:pt x="897" y="625"/>
                    <a:pt x="901" y="627"/>
                  </a:cubicBezTo>
                  <a:cubicBezTo>
                    <a:pt x="920" y="638"/>
                    <a:pt x="940" y="647"/>
                    <a:pt x="958" y="655"/>
                  </a:cubicBezTo>
                  <a:lnTo>
                    <a:pt x="960" y="655"/>
                  </a:lnTo>
                  <a:moveTo>
                    <a:pt x="121" y="647"/>
                  </a:moveTo>
                  <a:cubicBezTo>
                    <a:pt x="135" y="625"/>
                    <a:pt x="150" y="605"/>
                    <a:pt x="167" y="586"/>
                  </a:cubicBezTo>
                  <a:cubicBezTo>
                    <a:pt x="171" y="581"/>
                    <a:pt x="163" y="574"/>
                    <a:pt x="159" y="579"/>
                  </a:cubicBezTo>
                  <a:cubicBezTo>
                    <a:pt x="142" y="598"/>
                    <a:pt x="127" y="619"/>
                    <a:pt x="112" y="641"/>
                  </a:cubicBezTo>
                  <a:cubicBezTo>
                    <a:pt x="111" y="643"/>
                    <a:pt x="111" y="647"/>
                    <a:pt x="114" y="648"/>
                  </a:cubicBezTo>
                  <a:cubicBezTo>
                    <a:pt x="116" y="650"/>
                    <a:pt x="119" y="649"/>
                    <a:pt x="121" y="647"/>
                  </a:cubicBezTo>
                  <a:moveTo>
                    <a:pt x="1222" y="626"/>
                  </a:moveTo>
                  <a:lnTo>
                    <a:pt x="1226" y="625"/>
                  </a:lnTo>
                  <a:cubicBezTo>
                    <a:pt x="1241" y="610"/>
                    <a:pt x="1256" y="592"/>
                    <a:pt x="1269" y="571"/>
                  </a:cubicBezTo>
                  <a:cubicBezTo>
                    <a:pt x="1292" y="581"/>
                    <a:pt x="1312" y="589"/>
                    <a:pt x="1332" y="595"/>
                  </a:cubicBezTo>
                  <a:cubicBezTo>
                    <a:pt x="1335" y="595"/>
                    <a:pt x="1338" y="594"/>
                    <a:pt x="1338" y="591"/>
                  </a:cubicBezTo>
                  <a:cubicBezTo>
                    <a:pt x="1339" y="588"/>
                    <a:pt x="1338" y="586"/>
                    <a:pt x="1335" y="585"/>
                  </a:cubicBezTo>
                  <a:cubicBezTo>
                    <a:pt x="1316" y="579"/>
                    <a:pt x="1296" y="572"/>
                    <a:pt x="1275" y="562"/>
                  </a:cubicBezTo>
                  <a:cubicBezTo>
                    <a:pt x="1277" y="557"/>
                    <a:pt x="1269" y="553"/>
                    <a:pt x="1265" y="558"/>
                  </a:cubicBezTo>
                  <a:lnTo>
                    <a:pt x="1265" y="558"/>
                  </a:lnTo>
                  <a:lnTo>
                    <a:pt x="1264" y="558"/>
                  </a:lnTo>
                  <a:cubicBezTo>
                    <a:pt x="1261" y="557"/>
                    <a:pt x="1258" y="558"/>
                    <a:pt x="1257" y="560"/>
                  </a:cubicBezTo>
                  <a:cubicBezTo>
                    <a:pt x="1256" y="563"/>
                    <a:pt x="1257" y="566"/>
                    <a:pt x="1260" y="567"/>
                  </a:cubicBezTo>
                  <a:lnTo>
                    <a:pt x="1260" y="567"/>
                  </a:lnTo>
                  <a:cubicBezTo>
                    <a:pt x="1247" y="586"/>
                    <a:pt x="1233" y="603"/>
                    <a:pt x="1219" y="617"/>
                  </a:cubicBezTo>
                  <a:cubicBezTo>
                    <a:pt x="1217" y="619"/>
                    <a:pt x="1217" y="622"/>
                    <a:pt x="1219" y="624"/>
                  </a:cubicBezTo>
                  <a:lnTo>
                    <a:pt x="1222" y="626"/>
                  </a:lnTo>
                  <a:moveTo>
                    <a:pt x="1434" y="610"/>
                  </a:moveTo>
                  <a:lnTo>
                    <a:pt x="1434" y="610"/>
                  </a:lnTo>
                  <a:cubicBezTo>
                    <a:pt x="1462" y="609"/>
                    <a:pt x="1487" y="605"/>
                    <a:pt x="1511" y="596"/>
                  </a:cubicBezTo>
                  <a:cubicBezTo>
                    <a:pt x="1517" y="594"/>
                    <a:pt x="1514" y="584"/>
                    <a:pt x="1507" y="586"/>
                  </a:cubicBezTo>
                  <a:cubicBezTo>
                    <a:pt x="1485" y="595"/>
                    <a:pt x="1461" y="599"/>
                    <a:pt x="1434" y="600"/>
                  </a:cubicBezTo>
                  <a:cubicBezTo>
                    <a:pt x="1431" y="600"/>
                    <a:pt x="1429" y="602"/>
                    <a:pt x="1429" y="605"/>
                  </a:cubicBezTo>
                  <a:cubicBezTo>
                    <a:pt x="1429" y="608"/>
                    <a:pt x="1431" y="610"/>
                    <a:pt x="1434" y="610"/>
                  </a:cubicBezTo>
                  <a:close/>
                  <a:moveTo>
                    <a:pt x="804" y="569"/>
                  </a:moveTo>
                  <a:cubicBezTo>
                    <a:pt x="806" y="569"/>
                    <a:pt x="807" y="568"/>
                    <a:pt x="808" y="566"/>
                  </a:cubicBezTo>
                  <a:cubicBezTo>
                    <a:pt x="810" y="564"/>
                    <a:pt x="809" y="561"/>
                    <a:pt x="807" y="559"/>
                  </a:cubicBezTo>
                  <a:lnTo>
                    <a:pt x="803" y="557"/>
                  </a:lnTo>
                  <a:cubicBezTo>
                    <a:pt x="782" y="544"/>
                    <a:pt x="762" y="531"/>
                    <a:pt x="741" y="519"/>
                  </a:cubicBezTo>
                  <a:cubicBezTo>
                    <a:pt x="739" y="517"/>
                    <a:pt x="736" y="518"/>
                    <a:pt x="734" y="520"/>
                  </a:cubicBezTo>
                  <a:cubicBezTo>
                    <a:pt x="733" y="523"/>
                    <a:pt x="734" y="526"/>
                    <a:pt x="736" y="527"/>
                  </a:cubicBezTo>
                  <a:cubicBezTo>
                    <a:pt x="757" y="540"/>
                    <a:pt x="777" y="553"/>
                    <a:pt x="797" y="565"/>
                  </a:cubicBezTo>
                  <a:lnTo>
                    <a:pt x="801" y="568"/>
                  </a:lnTo>
                  <a:lnTo>
                    <a:pt x="804" y="569"/>
                  </a:lnTo>
                  <a:moveTo>
                    <a:pt x="1600" y="543"/>
                  </a:moveTo>
                  <a:cubicBezTo>
                    <a:pt x="1619" y="526"/>
                    <a:pt x="1637" y="507"/>
                    <a:pt x="1652" y="486"/>
                  </a:cubicBezTo>
                  <a:cubicBezTo>
                    <a:pt x="1657" y="480"/>
                    <a:pt x="1648" y="474"/>
                    <a:pt x="1644" y="479"/>
                  </a:cubicBezTo>
                  <a:cubicBezTo>
                    <a:pt x="1629" y="500"/>
                    <a:pt x="1612" y="519"/>
                    <a:pt x="1593" y="535"/>
                  </a:cubicBezTo>
                  <a:cubicBezTo>
                    <a:pt x="1591" y="537"/>
                    <a:pt x="1591" y="540"/>
                    <a:pt x="1593" y="542"/>
                  </a:cubicBezTo>
                  <a:cubicBezTo>
                    <a:pt x="1594" y="544"/>
                    <a:pt x="1598" y="545"/>
                    <a:pt x="1600" y="543"/>
                  </a:cubicBezTo>
                  <a:moveTo>
                    <a:pt x="1175" y="519"/>
                  </a:moveTo>
                  <a:cubicBezTo>
                    <a:pt x="1176" y="517"/>
                    <a:pt x="1175" y="514"/>
                    <a:pt x="1173" y="512"/>
                  </a:cubicBezTo>
                  <a:cubicBezTo>
                    <a:pt x="1147" y="499"/>
                    <a:pt x="1126" y="486"/>
                    <a:pt x="1107" y="474"/>
                  </a:cubicBezTo>
                  <a:cubicBezTo>
                    <a:pt x="1101" y="470"/>
                    <a:pt x="1095" y="479"/>
                    <a:pt x="1101" y="483"/>
                  </a:cubicBezTo>
                  <a:cubicBezTo>
                    <a:pt x="1121" y="495"/>
                    <a:pt x="1142" y="508"/>
                    <a:pt x="1168" y="521"/>
                  </a:cubicBezTo>
                  <a:cubicBezTo>
                    <a:pt x="1170" y="523"/>
                    <a:pt x="1173" y="522"/>
                    <a:pt x="1175" y="519"/>
                  </a:cubicBezTo>
                  <a:moveTo>
                    <a:pt x="241" y="518"/>
                  </a:moveTo>
                  <a:cubicBezTo>
                    <a:pt x="262" y="503"/>
                    <a:pt x="284" y="490"/>
                    <a:pt x="306" y="479"/>
                  </a:cubicBezTo>
                  <a:cubicBezTo>
                    <a:pt x="309" y="478"/>
                    <a:pt x="310" y="475"/>
                    <a:pt x="308" y="472"/>
                  </a:cubicBezTo>
                  <a:cubicBezTo>
                    <a:pt x="307" y="469"/>
                    <a:pt x="304" y="468"/>
                    <a:pt x="301" y="470"/>
                  </a:cubicBezTo>
                  <a:cubicBezTo>
                    <a:pt x="279" y="481"/>
                    <a:pt x="256" y="494"/>
                    <a:pt x="235" y="510"/>
                  </a:cubicBezTo>
                  <a:cubicBezTo>
                    <a:pt x="233" y="511"/>
                    <a:pt x="232" y="515"/>
                    <a:pt x="234" y="517"/>
                  </a:cubicBezTo>
                  <a:cubicBezTo>
                    <a:pt x="236" y="519"/>
                    <a:pt x="239" y="520"/>
                    <a:pt x="241" y="518"/>
                  </a:cubicBezTo>
                  <a:close/>
                  <a:moveTo>
                    <a:pt x="649" y="480"/>
                  </a:moveTo>
                  <a:cubicBezTo>
                    <a:pt x="651" y="480"/>
                    <a:pt x="652" y="479"/>
                    <a:pt x="653" y="477"/>
                  </a:cubicBezTo>
                  <a:cubicBezTo>
                    <a:pt x="655" y="474"/>
                    <a:pt x="653" y="471"/>
                    <a:pt x="651" y="470"/>
                  </a:cubicBezTo>
                  <a:cubicBezTo>
                    <a:pt x="626" y="458"/>
                    <a:pt x="602" y="449"/>
                    <a:pt x="578" y="443"/>
                  </a:cubicBezTo>
                  <a:cubicBezTo>
                    <a:pt x="576" y="442"/>
                    <a:pt x="573" y="443"/>
                    <a:pt x="572" y="446"/>
                  </a:cubicBezTo>
                  <a:cubicBezTo>
                    <a:pt x="571" y="449"/>
                    <a:pt x="573" y="452"/>
                    <a:pt x="576" y="452"/>
                  </a:cubicBezTo>
                  <a:cubicBezTo>
                    <a:pt x="599" y="459"/>
                    <a:pt x="622" y="468"/>
                    <a:pt x="647" y="479"/>
                  </a:cubicBezTo>
                  <a:lnTo>
                    <a:pt x="649" y="480"/>
                  </a:lnTo>
                  <a:close/>
                  <a:moveTo>
                    <a:pt x="1319" y="470"/>
                  </a:moveTo>
                  <a:cubicBezTo>
                    <a:pt x="1328" y="446"/>
                    <a:pt x="1336" y="421"/>
                    <a:pt x="1341" y="396"/>
                  </a:cubicBezTo>
                  <a:cubicBezTo>
                    <a:pt x="1342" y="394"/>
                    <a:pt x="1340" y="391"/>
                    <a:pt x="1337" y="390"/>
                  </a:cubicBezTo>
                  <a:cubicBezTo>
                    <a:pt x="1335" y="390"/>
                    <a:pt x="1332" y="391"/>
                    <a:pt x="1331" y="394"/>
                  </a:cubicBezTo>
                  <a:cubicBezTo>
                    <a:pt x="1326" y="418"/>
                    <a:pt x="1318" y="442"/>
                    <a:pt x="1309" y="467"/>
                  </a:cubicBezTo>
                  <a:cubicBezTo>
                    <a:pt x="1308" y="469"/>
                    <a:pt x="1309" y="472"/>
                    <a:pt x="1312" y="473"/>
                  </a:cubicBezTo>
                  <a:cubicBezTo>
                    <a:pt x="1315" y="474"/>
                    <a:pt x="1318" y="473"/>
                    <a:pt x="1319" y="470"/>
                  </a:cubicBezTo>
                  <a:close/>
                  <a:moveTo>
                    <a:pt x="400" y="446"/>
                  </a:moveTo>
                  <a:lnTo>
                    <a:pt x="401" y="446"/>
                  </a:lnTo>
                  <a:cubicBezTo>
                    <a:pt x="426" y="440"/>
                    <a:pt x="451" y="438"/>
                    <a:pt x="475" y="438"/>
                  </a:cubicBezTo>
                  <a:cubicBezTo>
                    <a:pt x="478" y="438"/>
                    <a:pt x="481" y="435"/>
                    <a:pt x="481" y="433"/>
                  </a:cubicBezTo>
                  <a:cubicBezTo>
                    <a:pt x="481" y="430"/>
                    <a:pt x="479" y="428"/>
                    <a:pt x="476" y="428"/>
                  </a:cubicBezTo>
                  <a:lnTo>
                    <a:pt x="475" y="428"/>
                  </a:lnTo>
                  <a:cubicBezTo>
                    <a:pt x="450" y="428"/>
                    <a:pt x="424" y="430"/>
                    <a:pt x="399" y="436"/>
                  </a:cubicBezTo>
                  <a:cubicBezTo>
                    <a:pt x="396" y="436"/>
                    <a:pt x="394" y="439"/>
                    <a:pt x="395" y="442"/>
                  </a:cubicBezTo>
                  <a:cubicBezTo>
                    <a:pt x="396" y="444"/>
                    <a:pt x="398" y="446"/>
                    <a:pt x="400" y="446"/>
                  </a:cubicBezTo>
                  <a:moveTo>
                    <a:pt x="1026" y="413"/>
                  </a:moveTo>
                  <a:cubicBezTo>
                    <a:pt x="1006" y="396"/>
                    <a:pt x="989" y="377"/>
                    <a:pt x="975" y="358"/>
                  </a:cubicBezTo>
                  <a:cubicBezTo>
                    <a:pt x="971" y="352"/>
                    <a:pt x="962" y="358"/>
                    <a:pt x="966" y="364"/>
                  </a:cubicBezTo>
                  <a:cubicBezTo>
                    <a:pt x="981" y="383"/>
                    <a:pt x="999" y="403"/>
                    <a:pt x="1019" y="421"/>
                  </a:cubicBezTo>
                  <a:cubicBezTo>
                    <a:pt x="1024" y="425"/>
                    <a:pt x="1031" y="418"/>
                    <a:pt x="1026" y="413"/>
                  </a:cubicBezTo>
                  <a:moveTo>
                    <a:pt x="1704" y="397"/>
                  </a:moveTo>
                  <a:cubicBezTo>
                    <a:pt x="1714" y="375"/>
                    <a:pt x="1724" y="352"/>
                    <a:pt x="1734" y="325"/>
                  </a:cubicBezTo>
                  <a:cubicBezTo>
                    <a:pt x="1736" y="319"/>
                    <a:pt x="1726" y="315"/>
                    <a:pt x="1724" y="322"/>
                  </a:cubicBezTo>
                  <a:cubicBezTo>
                    <a:pt x="1714" y="348"/>
                    <a:pt x="1705" y="371"/>
                    <a:pt x="1695" y="392"/>
                  </a:cubicBezTo>
                  <a:cubicBezTo>
                    <a:pt x="1694" y="395"/>
                    <a:pt x="1695" y="398"/>
                    <a:pt x="1698" y="399"/>
                  </a:cubicBezTo>
                  <a:cubicBezTo>
                    <a:pt x="1700" y="400"/>
                    <a:pt x="1703" y="399"/>
                    <a:pt x="1704" y="397"/>
                  </a:cubicBezTo>
                  <a:close/>
                  <a:moveTo>
                    <a:pt x="1348" y="299"/>
                  </a:moveTo>
                  <a:lnTo>
                    <a:pt x="1348" y="299"/>
                  </a:lnTo>
                  <a:cubicBezTo>
                    <a:pt x="1351" y="299"/>
                    <a:pt x="1353" y="297"/>
                    <a:pt x="1353" y="294"/>
                  </a:cubicBezTo>
                  <a:cubicBezTo>
                    <a:pt x="1353" y="268"/>
                    <a:pt x="1350" y="242"/>
                    <a:pt x="1344" y="217"/>
                  </a:cubicBezTo>
                  <a:cubicBezTo>
                    <a:pt x="1343" y="210"/>
                    <a:pt x="1333" y="212"/>
                    <a:pt x="1334" y="219"/>
                  </a:cubicBezTo>
                  <a:cubicBezTo>
                    <a:pt x="1340" y="243"/>
                    <a:pt x="1342" y="269"/>
                    <a:pt x="1343" y="294"/>
                  </a:cubicBezTo>
                  <a:cubicBezTo>
                    <a:pt x="1343" y="297"/>
                    <a:pt x="1345" y="299"/>
                    <a:pt x="1348" y="299"/>
                  </a:cubicBezTo>
                  <a:moveTo>
                    <a:pt x="930" y="268"/>
                  </a:moveTo>
                  <a:cubicBezTo>
                    <a:pt x="919" y="227"/>
                    <a:pt x="920" y="196"/>
                    <a:pt x="920" y="194"/>
                  </a:cubicBezTo>
                  <a:lnTo>
                    <a:pt x="910" y="194"/>
                  </a:lnTo>
                  <a:cubicBezTo>
                    <a:pt x="910" y="196"/>
                    <a:pt x="908" y="228"/>
                    <a:pt x="920" y="271"/>
                  </a:cubicBezTo>
                  <a:cubicBezTo>
                    <a:pt x="922" y="277"/>
                    <a:pt x="932" y="274"/>
                    <a:pt x="930" y="268"/>
                  </a:cubicBezTo>
                  <a:moveTo>
                    <a:pt x="1305" y="121"/>
                  </a:moveTo>
                  <a:cubicBezTo>
                    <a:pt x="1291" y="98"/>
                    <a:pt x="1274" y="78"/>
                    <a:pt x="1255" y="61"/>
                  </a:cubicBezTo>
                  <a:cubicBezTo>
                    <a:pt x="1250" y="56"/>
                    <a:pt x="1243" y="64"/>
                    <a:pt x="1248" y="68"/>
                  </a:cubicBezTo>
                  <a:cubicBezTo>
                    <a:pt x="1267" y="85"/>
                    <a:pt x="1283" y="104"/>
                    <a:pt x="1296" y="126"/>
                  </a:cubicBezTo>
                  <a:cubicBezTo>
                    <a:pt x="1300" y="132"/>
                    <a:pt x="1309" y="127"/>
                    <a:pt x="1305" y="121"/>
                  </a:cubicBezTo>
                  <a:moveTo>
                    <a:pt x="945" y="98"/>
                  </a:moveTo>
                  <a:cubicBezTo>
                    <a:pt x="957" y="76"/>
                    <a:pt x="974" y="58"/>
                    <a:pt x="995" y="44"/>
                  </a:cubicBezTo>
                  <a:cubicBezTo>
                    <a:pt x="1000" y="40"/>
                    <a:pt x="994" y="32"/>
                    <a:pt x="989" y="36"/>
                  </a:cubicBezTo>
                  <a:cubicBezTo>
                    <a:pt x="967" y="50"/>
                    <a:pt x="949" y="70"/>
                    <a:pt x="936" y="93"/>
                  </a:cubicBezTo>
                  <a:cubicBezTo>
                    <a:pt x="932" y="99"/>
                    <a:pt x="941" y="104"/>
                    <a:pt x="945" y="98"/>
                  </a:cubicBezTo>
                  <a:close/>
                  <a:moveTo>
                    <a:pt x="1165" y="10"/>
                  </a:moveTo>
                  <a:cubicBezTo>
                    <a:pt x="1140" y="3"/>
                    <a:pt x="1113" y="0"/>
                    <a:pt x="1087" y="2"/>
                  </a:cubicBezTo>
                  <a:cubicBezTo>
                    <a:pt x="1080" y="3"/>
                    <a:pt x="1081" y="13"/>
                    <a:pt x="1088" y="13"/>
                  </a:cubicBezTo>
                  <a:cubicBezTo>
                    <a:pt x="1113" y="11"/>
                    <a:pt x="1138" y="13"/>
                    <a:pt x="1162" y="20"/>
                  </a:cubicBezTo>
                  <a:cubicBezTo>
                    <a:pt x="1169" y="22"/>
                    <a:pt x="1171" y="12"/>
                    <a:pt x="1165" y="10"/>
                  </a:cubicBezTo>
                </a:path>
              </a:pathLst>
            </a:custGeom>
            <a:solidFill>
              <a:srgbClr val="EF336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4" name="Google Shape;714;p21"/>
            <p:cNvSpPr/>
            <p:nvPr/>
          </p:nvSpPr>
          <p:spPr>
            <a:xfrm>
              <a:off x="1676391" y="877891"/>
              <a:ext cx="69850" cy="80963"/>
            </a:xfrm>
            <a:custGeom>
              <a:avLst/>
              <a:gdLst/>
              <a:ahLst/>
              <a:cxnLst/>
              <a:rect l="l" t="t" r="r" b="b"/>
              <a:pathLst>
                <a:path w="110" h="130" extrusionOk="0">
                  <a:moveTo>
                    <a:pt x="34" y="0"/>
                  </a:moveTo>
                  <a:lnTo>
                    <a:pt x="11" y="91"/>
                  </a:lnTo>
                  <a:lnTo>
                    <a:pt x="6" y="90"/>
                  </a:lnTo>
                  <a:lnTo>
                    <a:pt x="0" y="126"/>
                  </a:lnTo>
                  <a:lnTo>
                    <a:pt x="12" y="129"/>
                  </a:lnTo>
                  <a:lnTo>
                    <a:pt x="12" y="129"/>
                  </a:lnTo>
                  <a:cubicBezTo>
                    <a:pt x="15" y="130"/>
                    <a:pt x="19" y="130"/>
                    <a:pt x="23" y="128"/>
                  </a:cubicBezTo>
                  <a:lnTo>
                    <a:pt x="110" y="63"/>
                  </a:lnTo>
                  <a:lnTo>
                    <a:pt x="34" y="0"/>
                  </a:lnTo>
                </a:path>
              </a:pathLst>
            </a:custGeom>
            <a:solidFill>
              <a:srgbClr val="AFA6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5" name="Google Shape;715;p21"/>
            <p:cNvSpPr/>
            <p:nvPr/>
          </p:nvSpPr>
          <p:spPr>
            <a:xfrm>
              <a:off x="1606542" y="787403"/>
              <a:ext cx="341311" cy="174625"/>
            </a:xfrm>
            <a:custGeom>
              <a:avLst/>
              <a:gdLst/>
              <a:ahLst/>
              <a:cxnLst/>
              <a:rect l="l" t="t" r="r" b="b"/>
              <a:pathLst>
                <a:path w="542" h="276" extrusionOk="0">
                  <a:moveTo>
                    <a:pt x="535" y="26"/>
                  </a:moveTo>
                  <a:lnTo>
                    <a:pt x="337" y="266"/>
                  </a:lnTo>
                  <a:cubicBezTo>
                    <a:pt x="332" y="274"/>
                    <a:pt x="321" y="276"/>
                    <a:pt x="314" y="271"/>
                  </a:cubicBezTo>
                  <a:lnTo>
                    <a:pt x="179" y="175"/>
                  </a:lnTo>
                  <a:lnTo>
                    <a:pt x="371" y="65"/>
                  </a:lnTo>
                  <a:cubicBezTo>
                    <a:pt x="376" y="62"/>
                    <a:pt x="373" y="54"/>
                    <a:pt x="367" y="55"/>
                  </a:cubicBezTo>
                  <a:lnTo>
                    <a:pt x="74" y="102"/>
                  </a:lnTo>
                  <a:lnTo>
                    <a:pt x="13" y="60"/>
                  </a:lnTo>
                  <a:cubicBezTo>
                    <a:pt x="0" y="51"/>
                    <a:pt x="6" y="31"/>
                    <a:pt x="22" y="30"/>
                  </a:cubicBezTo>
                  <a:lnTo>
                    <a:pt x="520" y="1"/>
                  </a:lnTo>
                  <a:cubicBezTo>
                    <a:pt x="533" y="0"/>
                    <a:pt x="542" y="15"/>
                    <a:pt x="535" y="26"/>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6" name="Google Shape;716;p21"/>
            <p:cNvSpPr/>
            <p:nvPr/>
          </p:nvSpPr>
          <p:spPr>
            <a:xfrm>
              <a:off x="1654166" y="822329"/>
              <a:ext cx="188912" cy="136525"/>
            </a:xfrm>
            <a:custGeom>
              <a:avLst/>
              <a:gdLst/>
              <a:ahLst/>
              <a:cxnLst/>
              <a:rect l="l" t="t" r="r" b="b"/>
              <a:pathLst>
                <a:path w="302" h="218" extrusionOk="0">
                  <a:moveTo>
                    <a:pt x="297" y="11"/>
                  </a:moveTo>
                  <a:lnTo>
                    <a:pt x="105" y="121"/>
                  </a:lnTo>
                  <a:lnTo>
                    <a:pt x="50" y="208"/>
                  </a:lnTo>
                  <a:cubicBezTo>
                    <a:pt x="45" y="218"/>
                    <a:pt x="30" y="215"/>
                    <a:pt x="28" y="204"/>
                  </a:cubicBezTo>
                  <a:lnTo>
                    <a:pt x="0" y="48"/>
                  </a:lnTo>
                  <a:lnTo>
                    <a:pt x="293" y="1"/>
                  </a:lnTo>
                  <a:cubicBezTo>
                    <a:pt x="299" y="0"/>
                    <a:pt x="302" y="8"/>
                    <a:pt x="297" y="11"/>
                  </a:cubicBezTo>
                </a:path>
              </a:pathLst>
            </a:custGeom>
            <a:solidFill>
              <a:srgbClr val="CBC8E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7" name="Google Shape;717;p21"/>
            <p:cNvSpPr/>
            <p:nvPr/>
          </p:nvSpPr>
          <p:spPr>
            <a:xfrm>
              <a:off x="912807" y="1203329"/>
              <a:ext cx="3125771" cy="2047877"/>
            </a:xfrm>
            <a:custGeom>
              <a:avLst/>
              <a:gdLst/>
              <a:ahLst/>
              <a:cxnLst/>
              <a:rect l="l" t="t" r="r" b="b"/>
              <a:pathLst>
                <a:path w="4968" h="3254" extrusionOk="0">
                  <a:moveTo>
                    <a:pt x="4968" y="80"/>
                  </a:moveTo>
                  <a:cubicBezTo>
                    <a:pt x="4968" y="59"/>
                    <a:pt x="4960" y="39"/>
                    <a:pt x="4945" y="24"/>
                  </a:cubicBezTo>
                  <a:cubicBezTo>
                    <a:pt x="4930" y="9"/>
                    <a:pt x="4910" y="0"/>
                    <a:pt x="4889" y="0"/>
                  </a:cubicBezTo>
                  <a:lnTo>
                    <a:pt x="79" y="0"/>
                  </a:lnTo>
                  <a:cubicBezTo>
                    <a:pt x="58" y="0"/>
                    <a:pt x="38" y="9"/>
                    <a:pt x="23" y="24"/>
                  </a:cubicBezTo>
                  <a:cubicBezTo>
                    <a:pt x="8" y="39"/>
                    <a:pt x="0" y="59"/>
                    <a:pt x="0" y="80"/>
                  </a:cubicBezTo>
                  <a:lnTo>
                    <a:pt x="0" y="3254"/>
                  </a:lnTo>
                  <a:lnTo>
                    <a:pt x="4968" y="3254"/>
                  </a:lnTo>
                  <a:lnTo>
                    <a:pt x="4968" y="8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8" name="Google Shape;718;p21"/>
            <p:cNvSpPr/>
            <p:nvPr/>
          </p:nvSpPr>
          <p:spPr>
            <a:xfrm>
              <a:off x="1076319" y="1352554"/>
              <a:ext cx="2813035" cy="1784352"/>
            </a:xfrm>
            <a:prstGeom prst="rect">
              <a:avLst/>
            </a:prstGeom>
            <a:solidFill>
              <a:srgbClr val="96AB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9" name="Google Shape;719;p21"/>
            <p:cNvSpPr/>
            <p:nvPr/>
          </p:nvSpPr>
          <p:spPr>
            <a:xfrm>
              <a:off x="341311" y="3251206"/>
              <a:ext cx="4122716" cy="114300"/>
            </a:xfrm>
            <a:prstGeom prst="rect">
              <a:avLst/>
            </a:prstGeom>
            <a:solidFill>
              <a:srgbClr val="27377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0" name="Google Shape;720;p21"/>
            <p:cNvSpPr/>
            <p:nvPr/>
          </p:nvSpPr>
          <p:spPr>
            <a:xfrm>
              <a:off x="352423" y="3365506"/>
              <a:ext cx="4122716" cy="63500"/>
            </a:xfrm>
            <a:custGeom>
              <a:avLst/>
              <a:gdLst/>
              <a:ahLst/>
              <a:cxnLst/>
              <a:rect l="l" t="t" r="r" b="b"/>
              <a:pathLst>
                <a:path w="2597" h="40" extrusionOk="0">
                  <a:moveTo>
                    <a:pt x="2597" y="0"/>
                  </a:moveTo>
                  <a:lnTo>
                    <a:pt x="0" y="0"/>
                  </a:lnTo>
                  <a:lnTo>
                    <a:pt x="65" y="40"/>
                  </a:lnTo>
                  <a:lnTo>
                    <a:pt x="2538" y="40"/>
                  </a:lnTo>
                  <a:lnTo>
                    <a:pt x="2597"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1" name="Google Shape;721;p21"/>
            <p:cNvSpPr/>
            <p:nvPr/>
          </p:nvSpPr>
          <p:spPr>
            <a:xfrm>
              <a:off x="2117714" y="3251206"/>
              <a:ext cx="569910" cy="55563"/>
            </a:xfrm>
            <a:custGeom>
              <a:avLst/>
              <a:gdLst/>
              <a:ahLst/>
              <a:cxnLst/>
              <a:rect l="l" t="t" r="r" b="b"/>
              <a:pathLst>
                <a:path w="905" h="88" extrusionOk="0">
                  <a:moveTo>
                    <a:pt x="905" y="0"/>
                  </a:moveTo>
                  <a:lnTo>
                    <a:pt x="0" y="0"/>
                  </a:lnTo>
                  <a:lnTo>
                    <a:pt x="0" y="50"/>
                  </a:lnTo>
                  <a:cubicBezTo>
                    <a:pt x="0" y="71"/>
                    <a:pt x="17" y="88"/>
                    <a:pt x="38" y="88"/>
                  </a:cubicBezTo>
                  <a:lnTo>
                    <a:pt x="866" y="88"/>
                  </a:lnTo>
                  <a:cubicBezTo>
                    <a:pt x="887" y="88"/>
                    <a:pt x="905" y="71"/>
                    <a:pt x="905" y="50"/>
                  </a:cubicBezTo>
                  <a:lnTo>
                    <a:pt x="905" y="0"/>
                  </a:lnTo>
                  <a:close/>
                </a:path>
              </a:pathLst>
            </a:custGeom>
            <a:solidFill>
              <a:srgbClr val="100F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2" name="Google Shape;722;p21"/>
            <p:cNvSpPr/>
            <p:nvPr/>
          </p:nvSpPr>
          <p:spPr>
            <a:xfrm>
              <a:off x="1127119" y="2025655"/>
              <a:ext cx="401636" cy="1406526"/>
            </a:xfrm>
            <a:custGeom>
              <a:avLst/>
              <a:gdLst/>
              <a:ahLst/>
              <a:cxnLst/>
              <a:rect l="l" t="t" r="r" b="b"/>
              <a:pathLst>
                <a:path w="253" h="886" extrusionOk="0">
                  <a:moveTo>
                    <a:pt x="0" y="886"/>
                  </a:moveTo>
                  <a:lnTo>
                    <a:pt x="16" y="886"/>
                  </a:lnTo>
                  <a:lnTo>
                    <a:pt x="253" y="0"/>
                  </a:lnTo>
                  <a:lnTo>
                    <a:pt x="238" y="0"/>
                  </a:lnTo>
                  <a:lnTo>
                    <a:pt x="0" y="88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3" name="Google Shape;723;p21"/>
            <p:cNvSpPr/>
            <p:nvPr/>
          </p:nvSpPr>
          <p:spPr>
            <a:xfrm>
              <a:off x="801683" y="2025655"/>
              <a:ext cx="401636" cy="1406526"/>
            </a:xfrm>
            <a:custGeom>
              <a:avLst/>
              <a:gdLst/>
              <a:ahLst/>
              <a:cxnLst/>
              <a:rect l="l" t="t" r="r" b="b"/>
              <a:pathLst>
                <a:path w="253" h="886" extrusionOk="0">
                  <a:moveTo>
                    <a:pt x="0" y="886"/>
                  </a:moveTo>
                  <a:lnTo>
                    <a:pt x="16" y="886"/>
                  </a:lnTo>
                  <a:lnTo>
                    <a:pt x="253" y="0"/>
                  </a:lnTo>
                  <a:lnTo>
                    <a:pt x="238" y="0"/>
                  </a:lnTo>
                  <a:lnTo>
                    <a:pt x="0" y="88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4" name="Google Shape;724;p21"/>
            <p:cNvSpPr/>
            <p:nvPr/>
          </p:nvSpPr>
          <p:spPr>
            <a:xfrm>
              <a:off x="963607" y="2849568"/>
              <a:ext cx="331786" cy="25400"/>
            </a:xfrm>
            <a:custGeom>
              <a:avLst/>
              <a:gdLst/>
              <a:ahLst/>
              <a:cxnLst/>
              <a:rect l="l" t="t" r="r" b="b"/>
              <a:pathLst>
                <a:path w="209" h="16" extrusionOk="0">
                  <a:moveTo>
                    <a:pt x="0" y="16"/>
                  </a:moveTo>
                  <a:lnTo>
                    <a:pt x="205" y="16"/>
                  </a:lnTo>
                  <a:lnTo>
                    <a:pt x="209" y="0"/>
                  </a:lnTo>
                  <a:lnTo>
                    <a:pt x="4" y="0"/>
                  </a:lnTo>
                  <a:lnTo>
                    <a:pt x="0"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5" name="Google Shape;725;p21"/>
            <p:cNvSpPr/>
            <p:nvPr/>
          </p:nvSpPr>
          <p:spPr>
            <a:xfrm>
              <a:off x="893757" y="3108331"/>
              <a:ext cx="333373" cy="23813"/>
            </a:xfrm>
            <a:custGeom>
              <a:avLst/>
              <a:gdLst/>
              <a:ahLst/>
              <a:cxnLst/>
              <a:rect l="l" t="t" r="r" b="b"/>
              <a:pathLst>
                <a:path w="210" h="15" extrusionOk="0">
                  <a:moveTo>
                    <a:pt x="0" y="15"/>
                  </a:moveTo>
                  <a:lnTo>
                    <a:pt x="205" y="15"/>
                  </a:lnTo>
                  <a:lnTo>
                    <a:pt x="210" y="0"/>
                  </a:lnTo>
                  <a:lnTo>
                    <a:pt x="5" y="0"/>
                  </a:lnTo>
                  <a:lnTo>
                    <a:pt x="0" y="1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6" name="Google Shape;726;p21"/>
            <p:cNvSpPr/>
            <p:nvPr/>
          </p:nvSpPr>
          <p:spPr>
            <a:xfrm>
              <a:off x="825496" y="3363918"/>
              <a:ext cx="331786" cy="25400"/>
            </a:xfrm>
            <a:custGeom>
              <a:avLst/>
              <a:gdLst/>
              <a:ahLst/>
              <a:cxnLst/>
              <a:rect l="l" t="t" r="r" b="b"/>
              <a:pathLst>
                <a:path w="209" h="16" extrusionOk="0">
                  <a:moveTo>
                    <a:pt x="0" y="16"/>
                  </a:moveTo>
                  <a:lnTo>
                    <a:pt x="205" y="16"/>
                  </a:lnTo>
                  <a:lnTo>
                    <a:pt x="209" y="0"/>
                  </a:lnTo>
                  <a:lnTo>
                    <a:pt x="4" y="0"/>
                  </a:lnTo>
                  <a:lnTo>
                    <a:pt x="0" y="16"/>
                  </a:lnTo>
                  <a:close/>
                </a:path>
              </a:pathLst>
            </a:custGeom>
            <a:solidFill>
              <a:srgbClr val="9BA5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7" name="Google Shape;727;p21"/>
            <p:cNvSpPr/>
            <p:nvPr/>
          </p:nvSpPr>
          <p:spPr>
            <a:xfrm>
              <a:off x="1101719" y="2335217"/>
              <a:ext cx="331786" cy="23813"/>
            </a:xfrm>
            <a:custGeom>
              <a:avLst/>
              <a:gdLst/>
              <a:ahLst/>
              <a:cxnLst/>
              <a:rect l="l" t="t" r="r" b="b"/>
              <a:pathLst>
                <a:path w="209" h="15" extrusionOk="0">
                  <a:moveTo>
                    <a:pt x="0" y="15"/>
                  </a:moveTo>
                  <a:lnTo>
                    <a:pt x="205" y="15"/>
                  </a:lnTo>
                  <a:lnTo>
                    <a:pt x="209" y="0"/>
                  </a:lnTo>
                  <a:lnTo>
                    <a:pt x="4" y="0"/>
                  </a:lnTo>
                  <a:lnTo>
                    <a:pt x="0" y="1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8" name="Google Shape;728;p21"/>
            <p:cNvSpPr/>
            <p:nvPr/>
          </p:nvSpPr>
          <p:spPr>
            <a:xfrm>
              <a:off x="1031870" y="2592392"/>
              <a:ext cx="333373" cy="23813"/>
            </a:xfrm>
            <a:custGeom>
              <a:avLst/>
              <a:gdLst/>
              <a:ahLst/>
              <a:cxnLst/>
              <a:rect l="l" t="t" r="r" b="b"/>
              <a:pathLst>
                <a:path w="210" h="15" extrusionOk="0">
                  <a:moveTo>
                    <a:pt x="0" y="15"/>
                  </a:moveTo>
                  <a:lnTo>
                    <a:pt x="205" y="15"/>
                  </a:lnTo>
                  <a:lnTo>
                    <a:pt x="210" y="0"/>
                  </a:lnTo>
                  <a:lnTo>
                    <a:pt x="5" y="0"/>
                  </a:lnTo>
                  <a:lnTo>
                    <a:pt x="0" y="1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9" name="Google Shape;729;p21"/>
            <p:cNvSpPr/>
            <p:nvPr/>
          </p:nvSpPr>
          <p:spPr>
            <a:xfrm>
              <a:off x="2301863" y="1765304"/>
              <a:ext cx="341311" cy="204788"/>
            </a:xfrm>
            <a:custGeom>
              <a:avLst/>
              <a:gdLst/>
              <a:ahLst/>
              <a:cxnLst/>
              <a:rect l="l" t="t" r="r" b="b"/>
              <a:pathLst>
                <a:path w="215" h="129" extrusionOk="0">
                  <a:moveTo>
                    <a:pt x="215" y="129"/>
                  </a:moveTo>
                  <a:lnTo>
                    <a:pt x="0" y="129"/>
                  </a:lnTo>
                  <a:lnTo>
                    <a:pt x="29" y="0"/>
                  </a:lnTo>
                  <a:lnTo>
                    <a:pt x="186" y="0"/>
                  </a:lnTo>
                  <a:lnTo>
                    <a:pt x="215" y="129"/>
                  </a:lnTo>
                  <a:close/>
                </a:path>
              </a:pathLst>
            </a:custGeom>
            <a:solidFill>
              <a:srgbClr val="6DA72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0" name="Google Shape;730;p21"/>
            <p:cNvSpPr/>
            <p:nvPr/>
          </p:nvSpPr>
          <p:spPr>
            <a:xfrm>
              <a:off x="2314563" y="1844680"/>
              <a:ext cx="315911" cy="44450"/>
            </a:xfrm>
            <a:custGeom>
              <a:avLst/>
              <a:gdLst/>
              <a:ahLst/>
              <a:cxnLst/>
              <a:rect l="l" t="t" r="r" b="b"/>
              <a:pathLst>
                <a:path w="501" h="72" extrusionOk="0">
                  <a:moveTo>
                    <a:pt x="501" y="36"/>
                  </a:moveTo>
                  <a:cubicBezTo>
                    <a:pt x="501" y="16"/>
                    <a:pt x="485" y="0"/>
                    <a:pt x="465" y="0"/>
                  </a:cubicBezTo>
                  <a:lnTo>
                    <a:pt x="36" y="0"/>
                  </a:lnTo>
                  <a:cubicBezTo>
                    <a:pt x="16" y="0"/>
                    <a:pt x="0" y="16"/>
                    <a:pt x="0" y="36"/>
                  </a:cubicBezTo>
                  <a:cubicBezTo>
                    <a:pt x="0" y="56"/>
                    <a:pt x="16" y="72"/>
                    <a:pt x="36" y="72"/>
                  </a:cubicBezTo>
                  <a:lnTo>
                    <a:pt x="465" y="72"/>
                  </a:lnTo>
                  <a:cubicBezTo>
                    <a:pt x="485" y="72"/>
                    <a:pt x="501" y="56"/>
                    <a:pt x="501" y="36"/>
                  </a:cubicBezTo>
                </a:path>
              </a:pathLst>
            </a:custGeom>
            <a:solidFill>
              <a:srgbClr val="222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1" name="Google Shape;731;p21"/>
            <p:cNvSpPr/>
            <p:nvPr/>
          </p:nvSpPr>
          <p:spPr>
            <a:xfrm>
              <a:off x="1622416" y="1903417"/>
              <a:ext cx="374648" cy="1028701"/>
            </a:xfrm>
            <a:custGeom>
              <a:avLst/>
              <a:gdLst/>
              <a:ahLst/>
              <a:cxnLst/>
              <a:rect l="l" t="t" r="r" b="b"/>
              <a:pathLst>
                <a:path w="236" h="648" extrusionOk="0">
                  <a:moveTo>
                    <a:pt x="236" y="0"/>
                  </a:moveTo>
                  <a:lnTo>
                    <a:pt x="145" y="65"/>
                  </a:lnTo>
                  <a:lnTo>
                    <a:pt x="47" y="295"/>
                  </a:lnTo>
                  <a:lnTo>
                    <a:pt x="0" y="648"/>
                  </a:lnTo>
                  <a:lnTo>
                    <a:pt x="83" y="648"/>
                  </a:lnTo>
                  <a:lnTo>
                    <a:pt x="121" y="350"/>
                  </a:lnTo>
                  <a:lnTo>
                    <a:pt x="236" y="24"/>
                  </a:lnTo>
                  <a:lnTo>
                    <a:pt x="23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2" name="Google Shape;732;p21"/>
            <p:cNvSpPr/>
            <p:nvPr/>
          </p:nvSpPr>
          <p:spPr>
            <a:xfrm>
              <a:off x="1822440" y="1890717"/>
              <a:ext cx="280986" cy="280988"/>
            </a:xfrm>
            <a:prstGeom prst="ellipse">
              <a:avLst/>
            </a:prstGeom>
            <a:solidFill>
              <a:srgbClr val="1F295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3" name="Google Shape;733;p21"/>
            <p:cNvSpPr/>
            <p:nvPr/>
          </p:nvSpPr>
          <p:spPr>
            <a:xfrm>
              <a:off x="1612891" y="2346330"/>
              <a:ext cx="246062" cy="246063"/>
            </a:xfrm>
            <a:prstGeom prst="ellipse">
              <a:avLst/>
            </a:prstGeom>
            <a:solidFill>
              <a:srgbClr val="233D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4" name="Google Shape;734;p21"/>
            <p:cNvSpPr/>
            <p:nvPr/>
          </p:nvSpPr>
          <p:spPr>
            <a:xfrm>
              <a:off x="1565267" y="2836868"/>
              <a:ext cx="285749" cy="277813"/>
            </a:xfrm>
            <a:custGeom>
              <a:avLst/>
              <a:gdLst/>
              <a:ahLst/>
              <a:cxnLst/>
              <a:rect l="l" t="t" r="r" b="b"/>
              <a:pathLst>
                <a:path w="452" h="443" extrusionOk="0">
                  <a:moveTo>
                    <a:pt x="167" y="443"/>
                  </a:moveTo>
                  <a:cubicBezTo>
                    <a:pt x="71" y="417"/>
                    <a:pt x="0" y="330"/>
                    <a:pt x="0" y="225"/>
                  </a:cubicBezTo>
                  <a:cubicBezTo>
                    <a:pt x="0" y="101"/>
                    <a:pt x="102" y="0"/>
                    <a:pt x="226" y="0"/>
                  </a:cubicBezTo>
                  <a:cubicBezTo>
                    <a:pt x="351" y="0"/>
                    <a:pt x="452" y="101"/>
                    <a:pt x="452" y="225"/>
                  </a:cubicBezTo>
                  <a:cubicBezTo>
                    <a:pt x="452" y="296"/>
                    <a:pt x="419" y="359"/>
                    <a:pt x="368" y="401"/>
                  </a:cubicBezTo>
                  <a:cubicBezTo>
                    <a:pt x="370" y="392"/>
                    <a:pt x="371" y="383"/>
                    <a:pt x="371" y="373"/>
                  </a:cubicBezTo>
                  <a:cubicBezTo>
                    <a:pt x="371" y="309"/>
                    <a:pt x="320" y="258"/>
                    <a:pt x="257" y="258"/>
                  </a:cubicBezTo>
                  <a:cubicBezTo>
                    <a:pt x="195" y="258"/>
                    <a:pt x="144" y="309"/>
                    <a:pt x="144" y="373"/>
                  </a:cubicBezTo>
                  <a:cubicBezTo>
                    <a:pt x="144" y="399"/>
                    <a:pt x="153" y="424"/>
                    <a:pt x="167" y="443"/>
                  </a:cubicBezTo>
                  <a:close/>
                </a:path>
              </a:pathLst>
            </a:custGeom>
            <a:solidFill>
              <a:srgbClr val="233D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5" name="Google Shape;735;p21"/>
            <p:cNvSpPr/>
            <p:nvPr/>
          </p:nvSpPr>
          <p:spPr>
            <a:xfrm>
              <a:off x="2905110" y="1295404"/>
              <a:ext cx="128587" cy="292101"/>
            </a:xfrm>
            <a:custGeom>
              <a:avLst/>
              <a:gdLst/>
              <a:ahLst/>
              <a:cxnLst/>
              <a:rect l="l" t="t" r="r" b="b"/>
              <a:pathLst>
                <a:path w="204" h="464" extrusionOk="0">
                  <a:moveTo>
                    <a:pt x="58" y="448"/>
                  </a:moveTo>
                  <a:cubicBezTo>
                    <a:pt x="105" y="446"/>
                    <a:pt x="204" y="464"/>
                    <a:pt x="202" y="390"/>
                  </a:cubicBezTo>
                  <a:lnTo>
                    <a:pt x="202" y="74"/>
                  </a:lnTo>
                  <a:cubicBezTo>
                    <a:pt x="204" y="0"/>
                    <a:pt x="105" y="17"/>
                    <a:pt x="58" y="15"/>
                  </a:cubicBezTo>
                  <a:cubicBezTo>
                    <a:pt x="26" y="15"/>
                    <a:pt x="0" y="42"/>
                    <a:pt x="0" y="74"/>
                  </a:cubicBezTo>
                  <a:lnTo>
                    <a:pt x="0" y="390"/>
                  </a:lnTo>
                  <a:cubicBezTo>
                    <a:pt x="0" y="422"/>
                    <a:pt x="26" y="448"/>
                    <a:pt x="58" y="448"/>
                  </a:cubicBezTo>
                </a:path>
              </a:pathLst>
            </a:custGeom>
            <a:solidFill>
              <a:srgbClr val="5061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6" name="Google Shape;736;p21"/>
            <p:cNvSpPr/>
            <p:nvPr/>
          </p:nvSpPr>
          <p:spPr>
            <a:xfrm>
              <a:off x="1895465" y="1295404"/>
              <a:ext cx="128587" cy="292101"/>
            </a:xfrm>
            <a:custGeom>
              <a:avLst/>
              <a:gdLst/>
              <a:ahLst/>
              <a:cxnLst/>
              <a:rect l="l" t="t" r="r" b="b"/>
              <a:pathLst>
                <a:path w="204" h="464" extrusionOk="0">
                  <a:moveTo>
                    <a:pt x="59" y="448"/>
                  </a:moveTo>
                  <a:cubicBezTo>
                    <a:pt x="106" y="446"/>
                    <a:pt x="204" y="464"/>
                    <a:pt x="203" y="390"/>
                  </a:cubicBezTo>
                  <a:lnTo>
                    <a:pt x="203" y="74"/>
                  </a:lnTo>
                  <a:cubicBezTo>
                    <a:pt x="204" y="0"/>
                    <a:pt x="106" y="17"/>
                    <a:pt x="59" y="15"/>
                  </a:cubicBezTo>
                  <a:cubicBezTo>
                    <a:pt x="27" y="15"/>
                    <a:pt x="0" y="42"/>
                    <a:pt x="0" y="74"/>
                  </a:cubicBezTo>
                  <a:lnTo>
                    <a:pt x="0" y="390"/>
                  </a:lnTo>
                  <a:cubicBezTo>
                    <a:pt x="0" y="422"/>
                    <a:pt x="27" y="448"/>
                    <a:pt x="59" y="448"/>
                  </a:cubicBezTo>
                  <a:close/>
                </a:path>
              </a:pathLst>
            </a:custGeom>
            <a:solidFill>
              <a:srgbClr val="5061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7" name="Google Shape;737;p21"/>
            <p:cNvSpPr/>
            <p:nvPr/>
          </p:nvSpPr>
          <p:spPr>
            <a:xfrm>
              <a:off x="1890702" y="1065216"/>
              <a:ext cx="1146169" cy="752476"/>
            </a:xfrm>
            <a:custGeom>
              <a:avLst/>
              <a:gdLst/>
              <a:ahLst/>
              <a:cxnLst/>
              <a:rect l="l" t="t" r="r" b="b"/>
              <a:pathLst>
                <a:path w="1820" h="1197" extrusionOk="0">
                  <a:moveTo>
                    <a:pt x="450" y="1197"/>
                  </a:moveTo>
                  <a:lnTo>
                    <a:pt x="1369" y="1197"/>
                  </a:lnTo>
                  <a:cubicBezTo>
                    <a:pt x="1557" y="1197"/>
                    <a:pt x="1711" y="1044"/>
                    <a:pt x="1711" y="855"/>
                  </a:cubicBezTo>
                  <a:cubicBezTo>
                    <a:pt x="1696" y="564"/>
                    <a:pt x="1820" y="10"/>
                    <a:pt x="1369" y="0"/>
                  </a:cubicBezTo>
                  <a:lnTo>
                    <a:pt x="450" y="0"/>
                  </a:lnTo>
                  <a:cubicBezTo>
                    <a:pt x="262" y="0"/>
                    <a:pt x="108" y="154"/>
                    <a:pt x="108" y="342"/>
                  </a:cubicBezTo>
                  <a:cubicBezTo>
                    <a:pt x="123" y="634"/>
                    <a:pt x="0" y="1188"/>
                    <a:pt x="450" y="1197"/>
                  </a:cubicBezTo>
                </a:path>
              </a:pathLst>
            </a:custGeom>
            <a:solidFill>
              <a:srgbClr val="FBFE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8" name="Google Shape;738;p21"/>
            <p:cNvSpPr/>
            <p:nvPr/>
          </p:nvSpPr>
          <p:spPr>
            <a:xfrm>
              <a:off x="2041514" y="1190629"/>
              <a:ext cx="844546" cy="501650"/>
            </a:xfrm>
            <a:custGeom>
              <a:avLst/>
              <a:gdLst/>
              <a:ahLst/>
              <a:cxnLst/>
              <a:rect l="l" t="t" r="r" b="b"/>
              <a:pathLst>
                <a:path w="1343" h="798" extrusionOk="0">
                  <a:moveTo>
                    <a:pt x="301" y="798"/>
                  </a:moveTo>
                  <a:lnTo>
                    <a:pt x="1043" y="798"/>
                  </a:lnTo>
                  <a:cubicBezTo>
                    <a:pt x="1168" y="798"/>
                    <a:pt x="1271" y="695"/>
                    <a:pt x="1271" y="570"/>
                  </a:cubicBezTo>
                  <a:cubicBezTo>
                    <a:pt x="1261" y="375"/>
                    <a:pt x="1343" y="6"/>
                    <a:pt x="1043" y="0"/>
                  </a:cubicBezTo>
                  <a:lnTo>
                    <a:pt x="301" y="0"/>
                  </a:lnTo>
                  <a:cubicBezTo>
                    <a:pt x="175" y="0"/>
                    <a:pt x="73" y="102"/>
                    <a:pt x="73" y="228"/>
                  </a:cubicBezTo>
                  <a:cubicBezTo>
                    <a:pt x="83" y="422"/>
                    <a:pt x="0" y="791"/>
                    <a:pt x="301" y="798"/>
                  </a:cubicBezTo>
                  <a:close/>
                </a:path>
              </a:pathLst>
            </a:custGeom>
            <a:solidFill>
              <a:srgbClr val="233D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9" name="Google Shape;739;p21"/>
            <p:cNvSpPr/>
            <p:nvPr/>
          </p:nvSpPr>
          <p:spPr>
            <a:xfrm>
              <a:off x="2527287" y="1331916"/>
              <a:ext cx="227012" cy="227013"/>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0" name="Google Shape;740;p21"/>
            <p:cNvSpPr/>
            <p:nvPr/>
          </p:nvSpPr>
          <p:spPr>
            <a:xfrm>
              <a:off x="2549512" y="1354141"/>
              <a:ext cx="182562" cy="182563"/>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1" name="Google Shape;741;p21"/>
            <p:cNvSpPr/>
            <p:nvPr/>
          </p:nvSpPr>
          <p:spPr>
            <a:xfrm>
              <a:off x="2592374" y="1416054"/>
              <a:ext cx="77787" cy="77788"/>
            </a:xfrm>
            <a:prstGeom prst="ellipse">
              <a:avLst/>
            </a:prstGeom>
            <a:solidFill>
              <a:srgbClr val="DBE2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2" name="Google Shape;742;p21"/>
            <p:cNvSpPr/>
            <p:nvPr/>
          </p:nvSpPr>
          <p:spPr>
            <a:xfrm>
              <a:off x="2187564" y="1331916"/>
              <a:ext cx="227012" cy="227013"/>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3" name="Google Shape;743;p21"/>
            <p:cNvSpPr/>
            <p:nvPr/>
          </p:nvSpPr>
          <p:spPr>
            <a:xfrm>
              <a:off x="2209788" y="1354141"/>
              <a:ext cx="182562" cy="182563"/>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4" name="Google Shape;744;p21"/>
            <p:cNvSpPr/>
            <p:nvPr/>
          </p:nvSpPr>
          <p:spPr>
            <a:xfrm>
              <a:off x="2252650" y="1416054"/>
              <a:ext cx="77787" cy="77788"/>
            </a:xfrm>
            <a:prstGeom prst="ellipse">
              <a:avLst/>
            </a:prstGeom>
            <a:solidFill>
              <a:srgbClr val="DBE2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5" name="Google Shape;745;p21"/>
            <p:cNvSpPr/>
            <p:nvPr/>
          </p:nvSpPr>
          <p:spPr>
            <a:xfrm>
              <a:off x="3020996" y="1441454"/>
              <a:ext cx="60325" cy="41275"/>
            </a:xfrm>
            <a:custGeom>
              <a:avLst/>
              <a:gdLst/>
              <a:ahLst/>
              <a:cxnLst/>
              <a:rect l="l" t="t" r="r" b="b"/>
              <a:pathLst>
                <a:path w="38" h="26" extrusionOk="0">
                  <a:moveTo>
                    <a:pt x="38" y="2"/>
                  </a:moveTo>
                  <a:lnTo>
                    <a:pt x="1" y="0"/>
                  </a:lnTo>
                  <a:lnTo>
                    <a:pt x="0" y="23"/>
                  </a:lnTo>
                  <a:lnTo>
                    <a:pt x="37" y="26"/>
                  </a:lnTo>
                  <a:lnTo>
                    <a:pt x="38" y="2"/>
                  </a:lnTo>
                  <a:close/>
                </a:path>
              </a:pathLst>
            </a:custGeom>
            <a:solidFill>
              <a:srgbClr val="5061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6" name="Google Shape;746;p21"/>
            <p:cNvSpPr/>
            <p:nvPr/>
          </p:nvSpPr>
          <p:spPr>
            <a:xfrm>
              <a:off x="1851015" y="1416054"/>
              <a:ext cx="61913" cy="41275"/>
            </a:xfrm>
            <a:custGeom>
              <a:avLst/>
              <a:gdLst/>
              <a:ahLst/>
              <a:cxnLst/>
              <a:rect l="l" t="t" r="r" b="b"/>
              <a:pathLst>
                <a:path w="39" h="26" extrusionOk="0">
                  <a:moveTo>
                    <a:pt x="0" y="2"/>
                  </a:moveTo>
                  <a:lnTo>
                    <a:pt x="37" y="0"/>
                  </a:lnTo>
                  <a:lnTo>
                    <a:pt x="39" y="24"/>
                  </a:lnTo>
                  <a:lnTo>
                    <a:pt x="2" y="26"/>
                  </a:lnTo>
                  <a:lnTo>
                    <a:pt x="0" y="2"/>
                  </a:lnTo>
                  <a:close/>
                </a:path>
              </a:pathLst>
            </a:custGeom>
            <a:solidFill>
              <a:srgbClr val="5061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7" name="Google Shape;747;p21"/>
            <p:cNvSpPr/>
            <p:nvPr/>
          </p:nvSpPr>
          <p:spPr>
            <a:xfrm>
              <a:off x="3059096" y="1363666"/>
              <a:ext cx="201612" cy="201613"/>
            </a:xfrm>
            <a:custGeom>
              <a:avLst/>
              <a:gdLst/>
              <a:ahLst/>
              <a:cxnLst/>
              <a:rect l="l" t="t" r="r" b="b"/>
              <a:pathLst>
                <a:path w="321" h="321" extrusionOk="0">
                  <a:moveTo>
                    <a:pt x="153" y="4"/>
                  </a:moveTo>
                  <a:cubicBezTo>
                    <a:pt x="239" y="0"/>
                    <a:pt x="313" y="66"/>
                    <a:pt x="317" y="153"/>
                  </a:cubicBezTo>
                  <a:cubicBezTo>
                    <a:pt x="321" y="239"/>
                    <a:pt x="254" y="313"/>
                    <a:pt x="168" y="317"/>
                  </a:cubicBezTo>
                  <a:cubicBezTo>
                    <a:pt x="82" y="321"/>
                    <a:pt x="8" y="255"/>
                    <a:pt x="4" y="168"/>
                  </a:cubicBezTo>
                  <a:cubicBezTo>
                    <a:pt x="0" y="82"/>
                    <a:pt x="66" y="8"/>
                    <a:pt x="153"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8" name="Google Shape;748;p21"/>
            <p:cNvSpPr/>
            <p:nvPr/>
          </p:nvSpPr>
          <p:spPr>
            <a:xfrm>
              <a:off x="1671628" y="1339854"/>
              <a:ext cx="201612" cy="201613"/>
            </a:xfrm>
            <a:custGeom>
              <a:avLst/>
              <a:gdLst/>
              <a:ahLst/>
              <a:cxnLst/>
              <a:rect l="l" t="t" r="r" b="b"/>
              <a:pathLst>
                <a:path w="321" h="322" extrusionOk="0">
                  <a:moveTo>
                    <a:pt x="168" y="4"/>
                  </a:moveTo>
                  <a:cubicBezTo>
                    <a:pt x="82" y="0"/>
                    <a:pt x="8" y="67"/>
                    <a:pt x="4" y="153"/>
                  </a:cubicBezTo>
                  <a:cubicBezTo>
                    <a:pt x="0" y="240"/>
                    <a:pt x="67" y="313"/>
                    <a:pt x="153" y="317"/>
                  </a:cubicBezTo>
                  <a:cubicBezTo>
                    <a:pt x="239" y="322"/>
                    <a:pt x="313" y="255"/>
                    <a:pt x="317" y="169"/>
                  </a:cubicBezTo>
                  <a:cubicBezTo>
                    <a:pt x="321" y="82"/>
                    <a:pt x="255" y="9"/>
                    <a:pt x="168"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9" name="Google Shape;749;p21"/>
            <p:cNvSpPr/>
            <p:nvPr/>
          </p:nvSpPr>
          <p:spPr>
            <a:xfrm>
              <a:off x="2447912" y="723904"/>
              <a:ext cx="31750" cy="250825"/>
            </a:xfrm>
            <a:prstGeom prst="rect">
              <a:avLst/>
            </a:prstGeom>
            <a:solidFill>
              <a:srgbClr val="5061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0" name="Google Shape;750;p21"/>
            <p:cNvSpPr/>
            <p:nvPr/>
          </p:nvSpPr>
          <p:spPr>
            <a:xfrm>
              <a:off x="2447912" y="798515"/>
              <a:ext cx="31750" cy="87313"/>
            </a:xfrm>
            <a:prstGeom prst="rect">
              <a:avLst/>
            </a:prstGeom>
            <a:solidFill>
              <a:srgbClr val="5061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1" name="Google Shape;751;p21"/>
            <p:cNvSpPr/>
            <p:nvPr/>
          </p:nvSpPr>
          <p:spPr>
            <a:xfrm>
              <a:off x="2384413" y="965204"/>
              <a:ext cx="160337" cy="47625"/>
            </a:xfrm>
            <a:custGeom>
              <a:avLst/>
              <a:gdLst/>
              <a:ahLst/>
              <a:cxnLst/>
              <a:rect l="l" t="t" r="r" b="b"/>
              <a:pathLst>
                <a:path w="254" h="75" extrusionOk="0">
                  <a:moveTo>
                    <a:pt x="254" y="74"/>
                  </a:moveTo>
                  <a:cubicBezTo>
                    <a:pt x="169" y="60"/>
                    <a:pt x="85" y="62"/>
                    <a:pt x="0" y="75"/>
                  </a:cubicBezTo>
                  <a:cubicBezTo>
                    <a:pt x="0" y="75"/>
                    <a:pt x="37" y="31"/>
                    <a:pt x="55" y="11"/>
                  </a:cubicBezTo>
                  <a:cubicBezTo>
                    <a:pt x="60" y="4"/>
                    <a:pt x="69" y="0"/>
                    <a:pt x="78" y="0"/>
                  </a:cubicBezTo>
                  <a:lnTo>
                    <a:pt x="178" y="0"/>
                  </a:lnTo>
                  <a:cubicBezTo>
                    <a:pt x="187" y="0"/>
                    <a:pt x="195" y="4"/>
                    <a:pt x="201" y="11"/>
                  </a:cubicBezTo>
                  <a:cubicBezTo>
                    <a:pt x="218" y="31"/>
                    <a:pt x="254" y="74"/>
                    <a:pt x="254" y="74"/>
                  </a:cubicBezTo>
                </a:path>
              </a:pathLst>
            </a:custGeom>
            <a:solidFill>
              <a:srgbClr val="5061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2" name="Google Shape;752;p21"/>
            <p:cNvSpPr/>
            <p:nvPr/>
          </p:nvSpPr>
          <p:spPr>
            <a:xfrm>
              <a:off x="2405050" y="627065"/>
              <a:ext cx="117474" cy="117475"/>
            </a:xfrm>
            <a:prstGeom prst="ellipse">
              <a:avLst/>
            </a:prstGeom>
            <a:solidFill>
              <a:srgbClr val="5061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3" name="Google Shape;753;p21"/>
            <p:cNvSpPr/>
            <p:nvPr/>
          </p:nvSpPr>
          <p:spPr>
            <a:xfrm>
              <a:off x="2301863" y="989016"/>
              <a:ext cx="325436" cy="150813"/>
            </a:xfrm>
            <a:custGeom>
              <a:avLst/>
              <a:gdLst/>
              <a:ahLst/>
              <a:cxnLst/>
              <a:rect l="l" t="t" r="r" b="b"/>
              <a:pathLst>
                <a:path w="518" h="241" extrusionOk="0">
                  <a:moveTo>
                    <a:pt x="496" y="175"/>
                  </a:moveTo>
                  <a:cubicBezTo>
                    <a:pt x="493" y="120"/>
                    <a:pt x="518" y="0"/>
                    <a:pt x="430" y="2"/>
                  </a:cubicBezTo>
                  <a:lnTo>
                    <a:pt x="88" y="2"/>
                  </a:lnTo>
                  <a:cubicBezTo>
                    <a:pt x="0" y="0"/>
                    <a:pt x="24" y="120"/>
                    <a:pt x="22" y="175"/>
                  </a:cubicBezTo>
                  <a:cubicBezTo>
                    <a:pt x="22" y="211"/>
                    <a:pt x="51" y="241"/>
                    <a:pt x="88" y="241"/>
                  </a:cubicBezTo>
                  <a:lnTo>
                    <a:pt x="430" y="241"/>
                  </a:lnTo>
                  <a:cubicBezTo>
                    <a:pt x="466" y="241"/>
                    <a:pt x="496" y="211"/>
                    <a:pt x="496" y="175"/>
                  </a:cubicBezTo>
                  <a:close/>
                </a:path>
              </a:pathLst>
            </a:custGeom>
            <a:solidFill>
              <a:srgbClr val="FBFE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4" name="Google Shape;754;p21"/>
            <p:cNvSpPr/>
            <p:nvPr/>
          </p:nvSpPr>
          <p:spPr>
            <a:xfrm>
              <a:off x="2116126" y="2130430"/>
              <a:ext cx="695322" cy="1000126"/>
            </a:xfrm>
            <a:custGeom>
              <a:avLst/>
              <a:gdLst/>
              <a:ahLst/>
              <a:cxnLst/>
              <a:rect l="l" t="t" r="r" b="b"/>
              <a:pathLst>
                <a:path w="1105" h="1589" extrusionOk="0">
                  <a:moveTo>
                    <a:pt x="0" y="275"/>
                  </a:moveTo>
                  <a:lnTo>
                    <a:pt x="0" y="1475"/>
                  </a:lnTo>
                  <a:cubicBezTo>
                    <a:pt x="0" y="1516"/>
                    <a:pt x="8" y="1554"/>
                    <a:pt x="22" y="1589"/>
                  </a:cubicBezTo>
                  <a:lnTo>
                    <a:pt x="1083" y="1589"/>
                  </a:lnTo>
                  <a:cubicBezTo>
                    <a:pt x="1097" y="1554"/>
                    <a:pt x="1105" y="1516"/>
                    <a:pt x="1105" y="1475"/>
                  </a:cubicBezTo>
                  <a:lnTo>
                    <a:pt x="1105" y="275"/>
                  </a:lnTo>
                  <a:cubicBezTo>
                    <a:pt x="1105" y="123"/>
                    <a:pt x="996" y="0"/>
                    <a:pt x="861" y="0"/>
                  </a:cubicBezTo>
                  <a:lnTo>
                    <a:pt x="244" y="0"/>
                  </a:lnTo>
                  <a:cubicBezTo>
                    <a:pt x="110" y="0"/>
                    <a:pt x="0" y="123"/>
                    <a:pt x="0" y="275"/>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5" name="Google Shape;755;p21"/>
            <p:cNvSpPr/>
            <p:nvPr/>
          </p:nvSpPr>
          <p:spPr>
            <a:xfrm>
              <a:off x="1827203" y="1830392"/>
              <a:ext cx="317498" cy="415925"/>
            </a:xfrm>
            <a:custGeom>
              <a:avLst/>
              <a:gdLst/>
              <a:ahLst/>
              <a:cxnLst/>
              <a:rect l="l" t="t" r="r" b="b"/>
              <a:pathLst>
                <a:path w="504" h="659" extrusionOk="0">
                  <a:moveTo>
                    <a:pt x="0" y="330"/>
                  </a:moveTo>
                  <a:cubicBezTo>
                    <a:pt x="1" y="659"/>
                    <a:pt x="503" y="659"/>
                    <a:pt x="504" y="330"/>
                  </a:cubicBezTo>
                  <a:cubicBezTo>
                    <a:pt x="502" y="0"/>
                    <a:pt x="1" y="0"/>
                    <a:pt x="0" y="330"/>
                  </a:cubicBezTo>
                </a:path>
              </a:pathLst>
            </a:custGeom>
            <a:solidFill>
              <a:srgbClr val="233D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6" name="Google Shape;756;p21"/>
            <p:cNvSpPr/>
            <p:nvPr/>
          </p:nvSpPr>
          <p:spPr>
            <a:xfrm>
              <a:off x="2116126" y="2130430"/>
              <a:ext cx="695322" cy="595314"/>
            </a:xfrm>
            <a:custGeom>
              <a:avLst/>
              <a:gdLst/>
              <a:ahLst/>
              <a:cxnLst/>
              <a:rect l="l" t="t" r="r" b="b"/>
              <a:pathLst>
                <a:path w="1105" h="946" extrusionOk="0">
                  <a:moveTo>
                    <a:pt x="0" y="226"/>
                  </a:moveTo>
                  <a:lnTo>
                    <a:pt x="0" y="946"/>
                  </a:lnTo>
                  <a:lnTo>
                    <a:pt x="1105" y="946"/>
                  </a:lnTo>
                  <a:lnTo>
                    <a:pt x="1105" y="226"/>
                  </a:lnTo>
                  <a:cubicBezTo>
                    <a:pt x="1105" y="101"/>
                    <a:pt x="996" y="0"/>
                    <a:pt x="861" y="0"/>
                  </a:cubicBezTo>
                  <a:lnTo>
                    <a:pt x="244" y="0"/>
                  </a:lnTo>
                  <a:cubicBezTo>
                    <a:pt x="110" y="0"/>
                    <a:pt x="0" y="101"/>
                    <a:pt x="0" y="226"/>
                  </a:cubicBezTo>
                </a:path>
              </a:pathLst>
            </a:custGeom>
            <a:solidFill>
              <a:srgbClr val="233D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7" name="Google Shape;757;p21"/>
            <p:cNvSpPr/>
            <p:nvPr/>
          </p:nvSpPr>
          <p:spPr>
            <a:xfrm>
              <a:off x="1895465" y="1922467"/>
              <a:ext cx="1136644" cy="693738"/>
            </a:xfrm>
            <a:custGeom>
              <a:avLst/>
              <a:gdLst/>
              <a:ahLst/>
              <a:cxnLst/>
              <a:rect l="l" t="t" r="r" b="b"/>
              <a:pathLst>
                <a:path w="1805" h="1104" extrusionOk="0">
                  <a:moveTo>
                    <a:pt x="0" y="263"/>
                  </a:moveTo>
                  <a:lnTo>
                    <a:pt x="0" y="841"/>
                  </a:lnTo>
                  <a:cubicBezTo>
                    <a:pt x="0" y="987"/>
                    <a:pt x="118" y="1104"/>
                    <a:pt x="264" y="1104"/>
                  </a:cubicBezTo>
                  <a:lnTo>
                    <a:pt x="1542" y="1104"/>
                  </a:lnTo>
                  <a:cubicBezTo>
                    <a:pt x="1687" y="1104"/>
                    <a:pt x="1805" y="987"/>
                    <a:pt x="1805" y="841"/>
                  </a:cubicBezTo>
                  <a:lnTo>
                    <a:pt x="1805" y="263"/>
                  </a:lnTo>
                  <a:cubicBezTo>
                    <a:pt x="1805" y="117"/>
                    <a:pt x="1687" y="0"/>
                    <a:pt x="1542" y="0"/>
                  </a:cubicBezTo>
                  <a:lnTo>
                    <a:pt x="264" y="0"/>
                  </a:lnTo>
                  <a:cubicBezTo>
                    <a:pt x="118" y="0"/>
                    <a:pt x="0" y="117"/>
                    <a:pt x="0" y="263"/>
                  </a:cubicBezTo>
                  <a:close/>
                </a:path>
              </a:pathLst>
            </a:custGeom>
            <a:solidFill>
              <a:srgbClr val="FBFE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8" name="Google Shape;758;p21"/>
            <p:cNvSpPr/>
            <p:nvPr/>
          </p:nvSpPr>
          <p:spPr>
            <a:xfrm>
              <a:off x="2882885" y="1908180"/>
              <a:ext cx="488948" cy="1092201"/>
            </a:xfrm>
            <a:custGeom>
              <a:avLst/>
              <a:gdLst/>
              <a:ahLst/>
              <a:cxnLst/>
              <a:rect l="l" t="t" r="r" b="b"/>
              <a:pathLst>
                <a:path w="775" h="1735" extrusionOk="0">
                  <a:moveTo>
                    <a:pt x="18" y="0"/>
                  </a:moveTo>
                  <a:lnTo>
                    <a:pt x="245" y="118"/>
                  </a:lnTo>
                  <a:cubicBezTo>
                    <a:pt x="438" y="295"/>
                    <a:pt x="621" y="503"/>
                    <a:pt x="736" y="694"/>
                  </a:cubicBezTo>
                  <a:cubicBezTo>
                    <a:pt x="775" y="1047"/>
                    <a:pt x="737" y="1382"/>
                    <a:pt x="650" y="1735"/>
                  </a:cubicBezTo>
                  <a:lnTo>
                    <a:pt x="430" y="1658"/>
                  </a:lnTo>
                  <a:cubicBezTo>
                    <a:pt x="492" y="1375"/>
                    <a:pt x="536" y="1091"/>
                    <a:pt x="567" y="808"/>
                  </a:cubicBezTo>
                  <a:lnTo>
                    <a:pt x="0" y="134"/>
                  </a:lnTo>
                  <a:lnTo>
                    <a:pt x="18" y="0"/>
                  </a:ln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9" name="Google Shape;759;p21"/>
            <p:cNvSpPr/>
            <p:nvPr/>
          </p:nvSpPr>
          <p:spPr>
            <a:xfrm>
              <a:off x="2782873" y="1893892"/>
              <a:ext cx="298449" cy="298450"/>
            </a:xfrm>
            <a:prstGeom prst="ellipse">
              <a:avLst/>
            </a:prstGeom>
            <a:solidFill>
              <a:srgbClr val="233D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0" name="Google Shape;760;p21"/>
            <p:cNvSpPr/>
            <p:nvPr/>
          </p:nvSpPr>
          <p:spPr>
            <a:xfrm>
              <a:off x="3152759" y="2278067"/>
              <a:ext cx="260349" cy="260350"/>
            </a:xfrm>
            <a:prstGeom prst="ellipse">
              <a:avLst/>
            </a:prstGeom>
            <a:solidFill>
              <a:srgbClr val="233D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1" name="Google Shape;761;p21"/>
            <p:cNvSpPr/>
            <p:nvPr/>
          </p:nvSpPr>
          <p:spPr>
            <a:xfrm>
              <a:off x="3033696" y="2806706"/>
              <a:ext cx="315911" cy="307975"/>
            </a:xfrm>
            <a:custGeom>
              <a:avLst/>
              <a:gdLst/>
              <a:ahLst/>
              <a:cxnLst/>
              <a:rect l="l" t="t" r="r" b="b"/>
              <a:pathLst>
                <a:path w="502" h="491" extrusionOk="0">
                  <a:moveTo>
                    <a:pt x="279" y="491"/>
                  </a:moveTo>
                  <a:cubicBezTo>
                    <a:pt x="384" y="477"/>
                    <a:pt x="471" y="394"/>
                    <a:pt x="485" y="285"/>
                  </a:cubicBezTo>
                  <a:cubicBezTo>
                    <a:pt x="502" y="153"/>
                    <a:pt x="409" y="33"/>
                    <a:pt x="278" y="16"/>
                  </a:cubicBezTo>
                  <a:cubicBezTo>
                    <a:pt x="147" y="0"/>
                    <a:pt x="27" y="92"/>
                    <a:pt x="10" y="223"/>
                  </a:cubicBezTo>
                  <a:cubicBezTo>
                    <a:pt x="0" y="298"/>
                    <a:pt x="26" y="369"/>
                    <a:pt x="74" y="419"/>
                  </a:cubicBezTo>
                  <a:cubicBezTo>
                    <a:pt x="73" y="410"/>
                    <a:pt x="73" y="400"/>
                    <a:pt x="74" y="390"/>
                  </a:cubicBezTo>
                  <a:cubicBezTo>
                    <a:pt x="83" y="323"/>
                    <a:pt x="144" y="275"/>
                    <a:pt x="210" y="284"/>
                  </a:cubicBezTo>
                  <a:cubicBezTo>
                    <a:pt x="276" y="292"/>
                    <a:pt x="322" y="354"/>
                    <a:pt x="314" y="420"/>
                  </a:cubicBezTo>
                  <a:cubicBezTo>
                    <a:pt x="310" y="448"/>
                    <a:pt x="298" y="473"/>
                    <a:pt x="279" y="491"/>
                  </a:cubicBezTo>
                  <a:close/>
                </a:path>
              </a:pathLst>
            </a:custGeom>
            <a:solidFill>
              <a:srgbClr val="233D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2" name="Google Shape;762;p21"/>
            <p:cNvSpPr/>
            <p:nvPr/>
          </p:nvSpPr>
          <p:spPr>
            <a:xfrm>
              <a:off x="2868597" y="625478"/>
              <a:ext cx="603247" cy="373063"/>
            </a:xfrm>
            <a:custGeom>
              <a:avLst/>
              <a:gdLst/>
              <a:ahLst/>
              <a:cxnLst/>
              <a:rect l="l" t="t" r="r" b="b"/>
              <a:pathLst>
                <a:path w="958" h="593" extrusionOk="0">
                  <a:moveTo>
                    <a:pt x="0" y="296"/>
                  </a:moveTo>
                  <a:cubicBezTo>
                    <a:pt x="0" y="133"/>
                    <a:pt x="132" y="0"/>
                    <a:pt x="296" y="0"/>
                  </a:cubicBezTo>
                  <a:lnTo>
                    <a:pt x="662" y="0"/>
                  </a:lnTo>
                  <a:cubicBezTo>
                    <a:pt x="826" y="0"/>
                    <a:pt x="958" y="133"/>
                    <a:pt x="958" y="296"/>
                  </a:cubicBezTo>
                  <a:cubicBezTo>
                    <a:pt x="958" y="460"/>
                    <a:pt x="826" y="593"/>
                    <a:pt x="662" y="593"/>
                  </a:cubicBezTo>
                  <a:lnTo>
                    <a:pt x="296" y="593"/>
                  </a:lnTo>
                  <a:cubicBezTo>
                    <a:pt x="132" y="593"/>
                    <a:pt x="0" y="460"/>
                    <a:pt x="0" y="29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3" name="Google Shape;763;p21"/>
            <p:cNvSpPr/>
            <p:nvPr/>
          </p:nvSpPr>
          <p:spPr>
            <a:xfrm>
              <a:off x="2949560" y="974729"/>
              <a:ext cx="146049" cy="114300"/>
            </a:xfrm>
            <a:custGeom>
              <a:avLst/>
              <a:gdLst/>
              <a:ahLst/>
              <a:cxnLst/>
              <a:rect l="l" t="t" r="r" b="b"/>
              <a:pathLst>
                <a:path w="232" h="182" extrusionOk="0">
                  <a:moveTo>
                    <a:pt x="88" y="0"/>
                  </a:moveTo>
                  <a:lnTo>
                    <a:pt x="0" y="182"/>
                  </a:lnTo>
                  <a:lnTo>
                    <a:pt x="232" y="24"/>
                  </a:lnTo>
                  <a:lnTo>
                    <a:pt x="8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4" name="Google Shape;764;p21"/>
            <p:cNvSpPr/>
            <p:nvPr/>
          </p:nvSpPr>
          <p:spPr>
            <a:xfrm>
              <a:off x="3017821" y="714379"/>
              <a:ext cx="150812" cy="195263"/>
            </a:xfrm>
            <a:custGeom>
              <a:avLst/>
              <a:gdLst/>
              <a:ahLst/>
              <a:cxnLst/>
              <a:rect l="l" t="t" r="r" b="b"/>
              <a:pathLst>
                <a:path w="95" h="123" extrusionOk="0">
                  <a:moveTo>
                    <a:pt x="0" y="123"/>
                  </a:moveTo>
                  <a:lnTo>
                    <a:pt x="0" y="0"/>
                  </a:lnTo>
                  <a:lnTo>
                    <a:pt x="24" y="0"/>
                  </a:lnTo>
                  <a:lnTo>
                    <a:pt x="24" y="48"/>
                  </a:lnTo>
                  <a:lnTo>
                    <a:pt x="70" y="48"/>
                  </a:lnTo>
                  <a:lnTo>
                    <a:pt x="70" y="0"/>
                  </a:lnTo>
                  <a:lnTo>
                    <a:pt x="95" y="0"/>
                  </a:lnTo>
                  <a:lnTo>
                    <a:pt x="95" y="123"/>
                  </a:lnTo>
                  <a:lnTo>
                    <a:pt x="70" y="123"/>
                  </a:lnTo>
                  <a:lnTo>
                    <a:pt x="70" y="69"/>
                  </a:lnTo>
                  <a:lnTo>
                    <a:pt x="24" y="69"/>
                  </a:lnTo>
                  <a:lnTo>
                    <a:pt x="24" y="123"/>
                  </a:lnTo>
                  <a:lnTo>
                    <a:pt x="0" y="12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5" name="Google Shape;765;p21"/>
            <p:cNvSpPr/>
            <p:nvPr/>
          </p:nvSpPr>
          <p:spPr>
            <a:xfrm>
              <a:off x="3206733" y="714379"/>
              <a:ext cx="36513" cy="195263"/>
            </a:xfrm>
            <a:custGeom>
              <a:avLst/>
              <a:gdLst/>
              <a:ahLst/>
              <a:cxnLst/>
              <a:rect l="l" t="t" r="r" b="b"/>
              <a:pathLst>
                <a:path w="57" h="311" extrusionOk="0">
                  <a:moveTo>
                    <a:pt x="0" y="311"/>
                  </a:moveTo>
                  <a:lnTo>
                    <a:pt x="0" y="86"/>
                  </a:lnTo>
                  <a:lnTo>
                    <a:pt x="57" y="86"/>
                  </a:lnTo>
                  <a:lnTo>
                    <a:pt x="57" y="311"/>
                  </a:lnTo>
                  <a:lnTo>
                    <a:pt x="0" y="311"/>
                  </a:lnTo>
                  <a:close/>
                  <a:moveTo>
                    <a:pt x="0" y="55"/>
                  </a:moveTo>
                  <a:lnTo>
                    <a:pt x="0" y="0"/>
                  </a:lnTo>
                  <a:lnTo>
                    <a:pt x="57" y="0"/>
                  </a:lnTo>
                  <a:lnTo>
                    <a:pt x="57" y="55"/>
                  </a:lnTo>
                  <a:lnTo>
                    <a:pt x="0" y="5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6" name="Google Shape;766;p21"/>
            <p:cNvSpPr/>
            <p:nvPr/>
          </p:nvSpPr>
          <p:spPr>
            <a:xfrm>
              <a:off x="3284520" y="714379"/>
              <a:ext cx="38100" cy="195263"/>
            </a:xfrm>
            <a:custGeom>
              <a:avLst/>
              <a:gdLst/>
              <a:ahLst/>
              <a:cxnLst/>
              <a:rect l="l" t="t" r="r" b="b"/>
              <a:pathLst>
                <a:path w="62" h="311" extrusionOk="0">
                  <a:moveTo>
                    <a:pt x="2" y="311"/>
                  </a:moveTo>
                  <a:lnTo>
                    <a:pt x="2" y="251"/>
                  </a:lnTo>
                  <a:lnTo>
                    <a:pt x="60" y="251"/>
                  </a:lnTo>
                  <a:lnTo>
                    <a:pt x="60" y="311"/>
                  </a:lnTo>
                  <a:lnTo>
                    <a:pt x="2" y="311"/>
                  </a:lnTo>
                  <a:close/>
                  <a:moveTo>
                    <a:pt x="15" y="231"/>
                  </a:moveTo>
                  <a:lnTo>
                    <a:pt x="0" y="73"/>
                  </a:lnTo>
                  <a:lnTo>
                    <a:pt x="0" y="0"/>
                  </a:lnTo>
                  <a:lnTo>
                    <a:pt x="62" y="0"/>
                  </a:lnTo>
                  <a:lnTo>
                    <a:pt x="62" y="73"/>
                  </a:lnTo>
                  <a:lnTo>
                    <a:pt x="47" y="231"/>
                  </a:lnTo>
                  <a:lnTo>
                    <a:pt x="15" y="23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7" name="Google Shape;767;p21"/>
            <p:cNvSpPr/>
            <p:nvPr/>
          </p:nvSpPr>
          <p:spPr>
            <a:xfrm>
              <a:off x="3540107" y="466729"/>
              <a:ext cx="403223" cy="433389"/>
            </a:xfrm>
            <a:custGeom>
              <a:avLst/>
              <a:gdLst/>
              <a:ahLst/>
              <a:cxnLst/>
              <a:rect l="l" t="t" r="r" b="b"/>
              <a:pathLst>
                <a:path w="641" h="688" extrusionOk="0">
                  <a:moveTo>
                    <a:pt x="135" y="395"/>
                  </a:moveTo>
                  <a:cubicBezTo>
                    <a:pt x="197" y="365"/>
                    <a:pt x="148" y="365"/>
                    <a:pt x="161" y="285"/>
                  </a:cubicBezTo>
                  <a:cubicBezTo>
                    <a:pt x="173" y="205"/>
                    <a:pt x="226" y="199"/>
                    <a:pt x="287" y="194"/>
                  </a:cubicBezTo>
                  <a:cubicBezTo>
                    <a:pt x="347" y="189"/>
                    <a:pt x="303" y="91"/>
                    <a:pt x="340" y="45"/>
                  </a:cubicBezTo>
                  <a:cubicBezTo>
                    <a:pt x="377" y="0"/>
                    <a:pt x="436" y="22"/>
                    <a:pt x="436" y="22"/>
                  </a:cubicBezTo>
                  <a:cubicBezTo>
                    <a:pt x="436" y="22"/>
                    <a:pt x="533" y="11"/>
                    <a:pt x="571" y="46"/>
                  </a:cubicBezTo>
                  <a:cubicBezTo>
                    <a:pt x="610" y="80"/>
                    <a:pt x="629" y="145"/>
                    <a:pt x="629" y="145"/>
                  </a:cubicBezTo>
                  <a:cubicBezTo>
                    <a:pt x="629" y="145"/>
                    <a:pt x="630" y="192"/>
                    <a:pt x="588" y="225"/>
                  </a:cubicBezTo>
                  <a:cubicBezTo>
                    <a:pt x="575" y="234"/>
                    <a:pt x="641" y="391"/>
                    <a:pt x="499" y="429"/>
                  </a:cubicBezTo>
                  <a:cubicBezTo>
                    <a:pt x="477" y="435"/>
                    <a:pt x="489" y="258"/>
                    <a:pt x="457" y="256"/>
                  </a:cubicBezTo>
                  <a:cubicBezTo>
                    <a:pt x="399" y="253"/>
                    <a:pt x="438" y="396"/>
                    <a:pt x="454" y="444"/>
                  </a:cubicBezTo>
                  <a:cubicBezTo>
                    <a:pt x="469" y="492"/>
                    <a:pt x="495" y="557"/>
                    <a:pt x="406" y="535"/>
                  </a:cubicBezTo>
                  <a:cubicBezTo>
                    <a:pt x="316" y="513"/>
                    <a:pt x="394" y="624"/>
                    <a:pt x="352" y="656"/>
                  </a:cubicBezTo>
                  <a:cubicBezTo>
                    <a:pt x="309" y="688"/>
                    <a:pt x="166" y="672"/>
                    <a:pt x="83" y="588"/>
                  </a:cubicBezTo>
                  <a:cubicBezTo>
                    <a:pt x="0" y="504"/>
                    <a:pt x="74" y="425"/>
                    <a:pt x="135" y="395"/>
                  </a:cubicBezTo>
                </a:path>
              </a:pathLst>
            </a:custGeom>
            <a:solidFill>
              <a:srgbClr val="28272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8" name="Google Shape;768;p21"/>
            <p:cNvSpPr/>
            <p:nvPr/>
          </p:nvSpPr>
          <p:spPr>
            <a:xfrm>
              <a:off x="4008416" y="1550992"/>
              <a:ext cx="217487" cy="76200"/>
            </a:xfrm>
            <a:custGeom>
              <a:avLst/>
              <a:gdLst/>
              <a:ahLst/>
              <a:cxnLst/>
              <a:rect l="l" t="t" r="r" b="b"/>
              <a:pathLst>
                <a:path w="344" h="120" extrusionOk="0">
                  <a:moveTo>
                    <a:pt x="34" y="0"/>
                  </a:moveTo>
                  <a:lnTo>
                    <a:pt x="261" y="45"/>
                  </a:lnTo>
                  <a:lnTo>
                    <a:pt x="332" y="83"/>
                  </a:lnTo>
                  <a:cubicBezTo>
                    <a:pt x="340" y="88"/>
                    <a:pt x="344" y="97"/>
                    <a:pt x="342" y="106"/>
                  </a:cubicBezTo>
                  <a:cubicBezTo>
                    <a:pt x="340" y="113"/>
                    <a:pt x="334" y="119"/>
                    <a:pt x="319" y="119"/>
                  </a:cubicBezTo>
                  <a:cubicBezTo>
                    <a:pt x="283" y="120"/>
                    <a:pt x="81" y="96"/>
                    <a:pt x="81" y="96"/>
                  </a:cubicBezTo>
                  <a:lnTo>
                    <a:pt x="78" y="118"/>
                  </a:lnTo>
                  <a:lnTo>
                    <a:pt x="0" y="117"/>
                  </a:lnTo>
                  <a:cubicBezTo>
                    <a:pt x="0" y="117"/>
                    <a:pt x="13" y="14"/>
                    <a:pt x="34" y="0"/>
                  </a:cubicBezTo>
                  <a:close/>
                </a:path>
              </a:pathLst>
            </a:custGeom>
            <a:solidFill>
              <a:srgbClr val="22151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9" name="Google Shape;769;p21"/>
            <p:cNvSpPr/>
            <p:nvPr/>
          </p:nvSpPr>
          <p:spPr>
            <a:xfrm>
              <a:off x="4030641" y="1535117"/>
              <a:ext cx="142874" cy="66675"/>
            </a:xfrm>
            <a:custGeom>
              <a:avLst/>
              <a:gdLst/>
              <a:ahLst/>
              <a:cxnLst/>
              <a:rect l="l" t="t" r="r" b="b"/>
              <a:pathLst>
                <a:path w="227" h="108" extrusionOk="0">
                  <a:moveTo>
                    <a:pt x="94" y="10"/>
                  </a:moveTo>
                  <a:lnTo>
                    <a:pt x="227" y="72"/>
                  </a:lnTo>
                  <a:cubicBezTo>
                    <a:pt x="227" y="72"/>
                    <a:pt x="177" y="108"/>
                    <a:pt x="123" y="85"/>
                  </a:cubicBezTo>
                  <a:cubicBezTo>
                    <a:pt x="69" y="62"/>
                    <a:pt x="0" y="27"/>
                    <a:pt x="0" y="27"/>
                  </a:cubicBezTo>
                  <a:lnTo>
                    <a:pt x="10" y="0"/>
                  </a:lnTo>
                  <a:lnTo>
                    <a:pt x="94" y="10"/>
                  </a:lnTo>
                </a:path>
              </a:pathLst>
            </a:custGeom>
            <a:solidFill>
              <a:srgbClr val="F7988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0" name="Google Shape;770;p21"/>
            <p:cNvSpPr/>
            <p:nvPr/>
          </p:nvSpPr>
          <p:spPr>
            <a:xfrm>
              <a:off x="4030641" y="1346205"/>
              <a:ext cx="134937" cy="217488"/>
            </a:xfrm>
            <a:custGeom>
              <a:avLst/>
              <a:gdLst/>
              <a:ahLst/>
              <a:cxnLst/>
              <a:rect l="l" t="t" r="r" b="b"/>
              <a:pathLst>
                <a:path w="85" h="137" extrusionOk="0">
                  <a:moveTo>
                    <a:pt x="85" y="2"/>
                  </a:moveTo>
                  <a:lnTo>
                    <a:pt x="38" y="137"/>
                  </a:lnTo>
                  <a:lnTo>
                    <a:pt x="0" y="129"/>
                  </a:lnTo>
                  <a:lnTo>
                    <a:pt x="35" y="0"/>
                  </a:lnTo>
                  <a:lnTo>
                    <a:pt x="85" y="2"/>
                  </a:lnTo>
                  <a:close/>
                </a:path>
              </a:pathLst>
            </a:custGeom>
            <a:solidFill>
              <a:srgbClr val="F7988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1" name="Google Shape;771;p21"/>
            <p:cNvSpPr/>
            <p:nvPr/>
          </p:nvSpPr>
          <p:spPr>
            <a:xfrm>
              <a:off x="4013179" y="1128717"/>
              <a:ext cx="242887" cy="379413"/>
            </a:xfrm>
            <a:custGeom>
              <a:avLst/>
              <a:gdLst/>
              <a:ahLst/>
              <a:cxnLst/>
              <a:rect l="l" t="t" r="r" b="b"/>
              <a:pathLst>
                <a:path w="153" h="239" extrusionOk="0">
                  <a:moveTo>
                    <a:pt x="153" y="33"/>
                  </a:moveTo>
                  <a:lnTo>
                    <a:pt x="84" y="239"/>
                  </a:lnTo>
                  <a:lnTo>
                    <a:pt x="0" y="221"/>
                  </a:lnTo>
                  <a:lnTo>
                    <a:pt x="69" y="0"/>
                  </a:lnTo>
                  <a:lnTo>
                    <a:pt x="153" y="33"/>
                  </a:lnTo>
                  <a:close/>
                </a:path>
              </a:pathLst>
            </a:custGeom>
            <a:solidFill>
              <a:srgbClr val="323C5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2" name="Google Shape;772;p21"/>
            <p:cNvSpPr/>
            <p:nvPr/>
          </p:nvSpPr>
          <p:spPr>
            <a:xfrm>
              <a:off x="3638531" y="1006479"/>
              <a:ext cx="631822" cy="219075"/>
            </a:xfrm>
            <a:custGeom>
              <a:avLst/>
              <a:gdLst/>
              <a:ahLst/>
              <a:cxnLst/>
              <a:rect l="l" t="t" r="r" b="b"/>
              <a:pathLst>
                <a:path w="1004" h="350" extrusionOk="0">
                  <a:moveTo>
                    <a:pt x="347" y="0"/>
                  </a:moveTo>
                  <a:lnTo>
                    <a:pt x="329" y="61"/>
                  </a:lnTo>
                  <a:lnTo>
                    <a:pt x="902" y="138"/>
                  </a:lnTo>
                  <a:cubicBezTo>
                    <a:pt x="966" y="150"/>
                    <a:pt x="1004" y="217"/>
                    <a:pt x="981" y="278"/>
                  </a:cubicBezTo>
                  <a:cubicBezTo>
                    <a:pt x="966" y="319"/>
                    <a:pt x="927" y="346"/>
                    <a:pt x="883" y="346"/>
                  </a:cubicBezTo>
                  <a:lnTo>
                    <a:pt x="239" y="350"/>
                  </a:lnTo>
                  <a:cubicBezTo>
                    <a:pt x="0" y="274"/>
                    <a:pt x="192" y="1"/>
                    <a:pt x="192" y="1"/>
                  </a:cubicBezTo>
                  <a:lnTo>
                    <a:pt x="347" y="0"/>
                  </a:lnTo>
                  <a:close/>
                </a:path>
              </a:pathLst>
            </a:custGeom>
            <a:solidFill>
              <a:srgbClr val="323C5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3" name="Google Shape;773;p21"/>
            <p:cNvSpPr/>
            <p:nvPr/>
          </p:nvSpPr>
          <p:spPr>
            <a:xfrm>
              <a:off x="3617893" y="1006479"/>
              <a:ext cx="606422" cy="219075"/>
            </a:xfrm>
            <a:custGeom>
              <a:avLst/>
              <a:gdLst/>
              <a:ahLst/>
              <a:cxnLst/>
              <a:rect l="l" t="t" r="r" b="b"/>
              <a:pathLst>
                <a:path w="963" h="350" extrusionOk="0">
                  <a:moveTo>
                    <a:pt x="397" y="0"/>
                  </a:moveTo>
                  <a:lnTo>
                    <a:pt x="425" y="69"/>
                  </a:lnTo>
                  <a:lnTo>
                    <a:pt x="861" y="128"/>
                  </a:lnTo>
                  <a:cubicBezTo>
                    <a:pt x="925" y="140"/>
                    <a:pt x="963" y="217"/>
                    <a:pt x="940" y="278"/>
                  </a:cubicBezTo>
                  <a:cubicBezTo>
                    <a:pt x="925" y="319"/>
                    <a:pt x="886" y="346"/>
                    <a:pt x="842" y="347"/>
                  </a:cubicBezTo>
                  <a:lnTo>
                    <a:pt x="233" y="350"/>
                  </a:lnTo>
                  <a:cubicBezTo>
                    <a:pt x="197" y="350"/>
                    <a:pt x="162" y="339"/>
                    <a:pt x="133" y="317"/>
                  </a:cubicBezTo>
                  <a:cubicBezTo>
                    <a:pt x="0" y="216"/>
                    <a:pt x="151" y="1"/>
                    <a:pt x="151" y="1"/>
                  </a:cubicBezTo>
                  <a:lnTo>
                    <a:pt x="397" y="0"/>
                  </a:lnTo>
                </a:path>
              </a:pathLst>
            </a:custGeom>
            <a:solidFill>
              <a:srgbClr val="232E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4" name="Google Shape;774;p21"/>
            <p:cNvSpPr/>
            <p:nvPr/>
          </p:nvSpPr>
          <p:spPr>
            <a:xfrm>
              <a:off x="4267178" y="1550992"/>
              <a:ext cx="207962" cy="74613"/>
            </a:xfrm>
            <a:custGeom>
              <a:avLst/>
              <a:gdLst/>
              <a:ahLst/>
              <a:cxnLst/>
              <a:rect l="l" t="t" r="r" b="b"/>
              <a:pathLst>
                <a:path w="332" h="120" extrusionOk="0">
                  <a:moveTo>
                    <a:pt x="22" y="0"/>
                  </a:moveTo>
                  <a:lnTo>
                    <a:pt x="249" y="45"/>
                  </a:lnTo>
                  <a:lnTo>
                    <a:pt x="320" y="83"/>
                  </a:lnTo>
                  <a:cubicBezTo>
                    <a:pt x="327" y="87"/>
                    <a:pt x="332" y="97"/>
                    <a:pt x="330" y="106"/>
                  </a:cubicBezTo>
                  <a:cubicBezTo>
                    <a:pt x="328" y="113"/>
                    <a:pt x="322" y="119"/>
                    <a:pt x="306" y="119"/>
                  </a:cubicBezTo>
                  <a:cubicBezTo>
                    <a:pt x="271" y="120"/>
                    <a:pt x="78" y="96"/>
                    <a:pt x="78" y="96"/>
                  </a:cubicBezTo>
                  <a:lnTo>
                    <a:pt x="78" y="116"/>
                  </a:lnTo>
                  <a:lnTo>
                    <a:pt x="6" y="117"/>
                  </a:lnTo>
                  <a:cubicBezTo>
                    <a:pt x="6" y="117"/>
                    <a:pt x="0" y="14"/>
                    <a:pt x="22" y="0"/>
                  </a:cubicBezTo>
                </a:path>
              </a:pathLst>
            </a:custGeom>
            <a:solidFill>
              <a:srgbClr val="22151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5" name="Google Shape;775;p21"/>
            <p:cNvSpPr/>
            <p:nvPr/>
          </p:nvSpPr>
          <p:spPr>
            <a:xfrm>
              <a:off x="4281464" y="1533530"/>
              <a:ext cx="142874" cy="68263"/>
            </a:xfrm>
            <a:custGeom>
              <a:avLst/>
              <a:gdLst/>
              <a:ahLst/>
              <a:cxnLst/>
              <a:rect l="l" t="t" r="r" b="b"/>
              <a:pathLst>
                <a:path w="227" h="108" extrusionOk="0">
                  <a:moveTo>
                    <a:pt x="93" y="10"/>
                  </a:moveTo>
                  <a:lnTo>
                    <a:pt x="227" y="72"/>
                  </a:lnTo>
                  <a:cubicBezTo>
                    <a:pt x="227" y="72"/>
                    <a:pt x="177" y="108"/>
                    <a:pt x="123" y="85"/>
                  </a:cubicBezTo>
                  <a:cubicBezTo>
                    <a:pt x="68" y="62"/>
                    <a:pt x="0" y="27"/>
                    <a:pt x="0" y="27"/>
                  </a:cubicBezTo>
                  <a:lnTo>
                    <a:pt x="10" y="0"/>
                  </a:lnTo>
                  <a:lnTo>
                    <a:pt x="93" y="10"/>
                  </a:lnTo>
                </a:path>
              </a:pathLst>
            </a:custGeom>
            <a:solidFill>
              <a:srgbClr val="F7988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6" name="Google Shape;776;p21"/>
            <p:cNvSpPr/>
            <p:nvPr/>
          </p:nvSpPr>
          <p:spPr>
            <a:xfrm>
              <a:off x="4181453" y="1346205"/>
              <a:ext cx="163512" cy="212725"/>
            </a:xfrm>
            <a:custGeom>
              <a:avLst/>
              <a:gdLst/>
              <a:ahLst/>
              <a:cxnLst/>
              <a:rect l="l" t="t" r="r" b="b"/>
              <a:pathLst>
                <a:path w="103" h="134" extrusionOk="0">
                  <a:moveTo>
                    <a:pt x="103" y="134"/>
                  </a:moveTo>
                  <a:lnTo>
                    <a:pt x="63" y="129"/>
                  </a:lnTo>
                  <a:lnTo>
                    <a:pt x="0" y="0"/>
                  </a:lnTo>
                  <a:lnTo>
                    <a:pt x="57" y="2"/>
                  </a:lnTo>
                  <a:lnTo>
                    <a:pt x="103" y="134"/>
                  </a:lnTo>
                  <a:close/>
                </a:path>
              </a:pathLst>
            </a:custGeom>
            <a:solidFill>
              <a:srgbClr val="F7988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7" name="Google Shape;777;p21"/>
            <p:cNvSpPr/>
            <p:nvPr/>
          </p:nvSpPr>
          <p:spPr>
            <a:xfrm>
              <a:off x="4079854" y="1128717"/>
              <a:ext cx="271462" cy="409575"/>
            </a:xfrm>
            <a:custGeom>
              <a:avLst/>
              <a:gdLst/>
              <a:ahLst/>
              <a:cxnLst/>
              <a:rect l="l" t="t" r="r" b="b"/>
              <a:pathLst>
                <a:path w="171" h="258" extrusionOk="0">
                  <a:moveTo>
                    <a:pt x="171" y="232"/>
                  </a:moveTo>
                  <a:lnTo>
                    <a:pt x="100" y="258"/>
                  </a:lnTo>
                  <a:lnTo>
                    <a:pt x="0" y="39"/>
                  </a:lnTo>
                  <a:lnTo>
                    <a:pt x="81" y="0"/>
                  </a:lnTo>
                  <a:lnTo>
                    <a:pt x="171" y="232"/>
                  </a:lnTo>
                  <a:close/>
                </a:path>
              </a:pathLst>
            </a:custGeom>
            <a:solidFill>
              <a:srgbClr val="232E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8" name="Google Shape;778;p21"/>
            <p:cNvSpPr/>
            <p:nvPr/>
          </p:nvSpPr>
          <p:spPr>
            <a:xfrm>
              <a:off x="3843317" y="758829"/>
              <a:ext cx="93662" cy="287338"/>
            </a:xfrm>
            <a:custGeom>
              <a:avLst/>
              <a:gdLst/>
              <a:ahLst/>
              <a:cxnLst/>
              <a:rect l="l" t="t" r="r" b="b"/>
              <a:pathLst>
                <a:path w="147" h="458" extrusionOk="0">
                  <a:moveTo>
                    <a:pt x="146" y="393"/>
                  </a:moveTo>
                  <a:cubicBezTo>
                    <a:pt x="147" y="429"/>
                    <a:pt x="117" y="458"/>
                    <a:pt x="81" y="456"/>
                  </a:cubicBezTo>
                  <a:cubicBezTo>
                    <a:pt x="49" y="454"/>
                    <a:pt x="24" y="429"/>
                    <a:pt x="23" y="397"/>
                  </a:cubicBezTo>
                  <a:lnTo>
                    <a:pt x="0" y="6"/>
                  </a:lnTo>
                  <a:lnTo>
                    <a:pt x="134" y="0"/>
                  </a:lnTo>
                  <a:lnTo>
                    <a:pt x="146" y="393"/>
                  </a:lnTo>
                  <a:close/>
                </a:path>
              </a:pathLst>
            </a:custGeom>
            <a:solidFill>
              <a:srgbClr val="F7988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9" name="Google Shape;779;p21"/>
            <p:cNvSpPr/>
            <p:nvPr/>
          </p:nvSpPr>
          <p:spPr>
            <a:xfrm>
              <a:off x="3809980" y="709616"/>
              <a:ext cx="146049" cy="161925"/>
            </a:xfrm>
            <a:custGeom>
              <a:avLst/>
              <a:gdLst/>
              <a:ahLst/>
              <a:cxnLst/>
              <a:rect l="l" t="t" r="r" b="b"/>
              <a:pathLst>
                <a:path w="233" h="257" extrusionOk="0">
                  <a:moveTo>
                    <a:pt x="124" y="8"/>
                  </a:moveTo>
                  <a:cubicBezTo>
                    <a:pt x="233" y="15"/>
                    <a:pt x="214" y="225"/>
                    <a:pt x="214" y="225"/>
                  </a:cubicBezTo>
                  <a:lnTo>
                    <a:pt x="199" y="226"/>
                  </a:lnTo>
                  <a:lnTo>
                    <a:pt x="136" y="231"/>
                  </a:lnTo>
                  <a:lnTo>
                    <a:pt x="38" y="239"/>
                  </a:lnTo>
                  <a:cubicBezTo>
                    <a:pt x="39" y="257"/>
                    <a:pt x="0" y="0"/>
                    <a:pt x="124" y="8"/>
                  </a:cubicBezTo>
                  <a:close/>
                </a:path>
              </a:pathLst>
            </a:custGeom>
            <a:solidFill>
              <a:srgbClr val="F2582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0" name="Google Shape;780;p21"/>
            <p:cNvSpPr/>
            <p:nvPr/>
          </p:nvSpPr>
          <p:spPr>
            <a:xfrm>
              <a:off x="3894117" y="977904"/>
              <a:ext cx="188912" cy="84138"/>
            </a:xfrm>
            <a:custGeom>
              <a:avLst/>
              <a:gdLst/>
              <a:ahLst/>
              <a:cxnLst/>
              <a:rect l="l" t="t" r="r" b="b"/>
              <a:pathLst>
                <a:path w="119" h="53" extrusionOk="0">
                  <a:moveTo>
                    <a:pt x="119" y="33"/>
                  </a:moveTo>
                  <a:lnTo>
                    <a:pt x="112" y="53"/>
                  </a:lnTo>
                  <a:lnTo>
                    <a:pt x="0" y="43"/>
                  </a:lnTo>
                  <a:lnTo>
                    <a:pt x="7" y="0"/>
                  </a:lnTo>
                  <a:lnTo>
                    <a:pt x="119" y="33"/>
                  </a:lnTo>
                  <a:close/>
                </a:path>
              </a:pathLst>
            </a:custGeom>
            <a:solidFill>
              <a:srgbClr val="F7988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1" name="Google Shape;781;p21"/>
            <p:cNvSpPr/>
            <p:nvPr/>
          </p:nvSpPr>
          <p:spPr>
            <a:xfrm>
              <a:off x="3678218" y="692154"/>
              <a:ext cx="241299" cy="314325"/>
            </a:xfrm>
            <a:custGeom>
              <a:avLst/>
              <a:gdLst/>
              <a:ahLst/>
              <a:cxnLst/>
              <a:rect l="l" t="t" r="r" b="b"/>
              <a:pathLst>
                <a:path w="382" h="500" extrusionOk="0">
                  <a:moveTo>
                    <a:pt x="55" y="23"/>
                  </a:moveTo>
                  <a:lnTo>
                    <a:pt x="197" y="0"/>
                  </a:lnTo>
                  <a:lnTo>
                    <a:pt x="264" y="7"/>
                  </a:lnTo>
                  <a:lnTo>
                    <a:pt x="348" y="39"/>
                  </a:lnTo>
                  <a:lnTo>
                    <a:pt x="362" y="124"/>
                  </a:lnTo>
                  <a:cubicBezTo>
                    <a:pt x="377" y="158"/>
                    <a:pt x="382" y="197"/>
                    <a:pt x="379" y="235"/>
                  </a:cubicBezTo>
                  <a:cubicBezTo>
                    <a:pt x="378" y="253"/>
                    <a:pt x="374" y="270"/>
                    <a:pt x="368" y="287"/>
                  </a:cubicBezTo>
                  <a:lnTo>
                    <a:pt x="303" y="500"/>
                  </a:lnTo>
                  <a:lnTo>
                    <a:pt x="57" y="500"/>
                  </a:lnTo>
                  <a:cubicBezTo>
                    <a:pt x="57" y="500"/>
                    <a:pt x="28" y="360"/>
                    <a:pt x="13" y="243"/>
                  </a:cubicBezTo>
                  <a:cubicBezTo>
                    <a:pt x="4" y="178"/>
                    <a:pt x="0" y="120"/>
                    <a:pt x="7" y="97"/>
                  </a:cubicBezTo>
                  <a:cubicBezTo>
                    <a:pt x="29" y="19"/>
                    <a:pt x="55" y="23"/>
                    <a:pt x="55" y="23"/>
                  </a:cubicBezTo>
                </a:path>
              </a:pathLst>
            </a:custGeom>
            <a:solidFill>
              <a:srgbClr val="F2582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2" name="Google Shape;782;p21"/>
            <p:cNvSpPr/>
            <p:nvPr/>
          </p:nvSpPr>
          <p:spPr>
            <a:xfrm>
              <a:off x="3770292" y="692154"/>
              <a:ext cx="115887" cy="50800"/>
            </a:xfrm>
            <a:custGeom>
              <a:avLst/>
              <a:gdLst/>
              <a:ahLst/>
              <a:cxnLst/>
              <a:rect l="l" t="t" r="r" b="b"/>
              <a:pathLst>
                <a:path w="186" h="80" extrusionOk="0">
                  <a:moveTo>
                    <a:pt x="124" y="9"/>
                  </a:moveTo>
                  <a:lnTo>
                    <a:pt x="156" y="21"/>
                  </a:lnTo>
                  <a:cubicBezTo>
                    <a:pt x="156" y="21"/>
                    <a:pt x="186" y="67"/>
                    <a:pt x="137" y="73"/>
                  </a:cubicBezTo>
                  <a:cubicBezTo>
                    <a:pt x="76" y="80"/>
                    <a:pt x="29" y="57"/>
                    <a:pt x="0" y="9"/>
                  </a:cubicBezTo>
                  <a:lnTo>
                    <a:pt x="52" y="0"/>
                  </a:lnTo>
                  <a:lnTo>
                    <a:pt x="124" y="9"/>
                  </a:lnTo>
                  <a:close/>
                </a:path>
              </a:pathLst>
            </a:custGeom>
            <a:solidFill>
              <a:srgbClr val="F7988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3" name="Google Shape;783;p21"/>
            <p:cNvSpPr/>
            <p:nvPr/>
          </p:nvSpPr>
          <p:spPr>
            <a:xfrm>
              <a:off x="3649643" y="747716"/>
              <a:ext cx="103187" cy="290513"/>
            </a:xfrm>
            <a:custGeom>
              <a:avLst/>
              <a:gdLst/>
              <a:ahLst/>
              <a:cxnLst/>
              <a:rect l="l" t="t" r="r" b="b"/>
              <a:pathLst>
                <a:path w="164" h="463" extrusionOk="0">
                  <a:moveTo>
                    <a:pt x="31" y="0"/>
                  </a:moveTo>
                  <a:lnTo>
                    <a:pt x="164" y="10"/>
                  </a:lnTo>
                  <a:lnTo>
                    <a:pt x="125" y="402"/>
                  </a:lnTo>
                  <a:cubicBezTo>
                    <a:pt x="122" y="437"/>
                    <a:pt x="89" y="463"/>
                    <a:pt x="53" y="456"/>
                  </a:cubicBezTo>
                  <a:cubicBezTo>
                    <a:pt x="22" y="451"/>
                    <a:pt x="0" y="423"/>
                    <a:pt x="2" y="391"/>
                  </a:cubicBezTo>
                  <a:lnTo>
                    <a:pt x="31" y="0"/>
                  </a:lnTo>
                </a:path>
              </a:pathLst>
            </a:custGeom>
            <a:solidFill>
              <a:srgbClr val="F7988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4" name="Google Shape;784;p21"/>
            <p:cNvSpPr/>
            <p:nvPr/>
          </p:nvSpPr>
          <p:spPr>
            <a:xfrm>
              <a:off x="3643293" y="700091"/>
              <a:ext cx="136524" cy="153988"/>
            </a:xfrm>
            <a:custGeom>
              <a:avLst/>
              <a:gdLst/>
              <a:ahLst/>
              <a:cxnLst/>
              <a:rect l="l" t="t" r="r" b="b"/>
              <a:pathLst>
                <a:path w="218" h="244" extrusionOk="0">
                  <a:moveTo>
                    <a:pt x="125" y="9"/>
                  </a:moveTo>
                  <a:cubicBezTo>
                    <a:pt x="218" y="16"/>
                    <a:pt x="178" y="233"/>
                    <a:pt x="178" y="233"/>
                  </a:cubicBezTo>
                  <a:lnTo>
                    <a:pt x="1" y="226"/>
                  </a:lnTo>
                  <a:cubicBezTo>
                    <a:pt x="0" y="244"/>
                    <a:pt x="2" y="0"/>
                    <a:pt x="125" y="9"/>
                  </a:cubicBezTo>
                </a:path>
              </a:pathLst>
            </a:custGeom>
            <a:solidFill>
              <a:srgbClr val="F2582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5" name="Google Shape;785;p21"/>
            <p:cNvSpPr/>
            <p:nvPr/>
          </p:nvSpPr>
          <p:spPr>
            <a:xfrm>
              <a:off x="3682981" y="968379"/>
              <a:ext cx="190499" cy="103188"/>
            </a:xfrm>
            <a:custGeom>
              <a:avLst/>
              <a:gdLst/>
              <a:ahLst/>
              <a:cxnLst/>
              <a:rect l="l" t="t" r="r" b="b"/>
              <a:pathLst>
                <a:path w="120" h="65" extrusionOk="0">
                  <a:moveTo>
                    <a:pt x="120" y="45"/>
                  </a:moveTo>
                  <a:lnTo>
                    <a:pt x="110" y="65"/>
                  </a:lnTo>
                  <a:lnTo>
                    <a:pt x="0" y="41"/>
                  </a:lnTo>
                  <a:lnTo>
                    <a:pt x="12" y="0"/>
                  </a:lnTo>
                  <a:lnTo>
                    <a:pt x="120" y="45"/>
                  </a:lnTo>
                  <a:close/>
                </a:path>
              </a:pathLst>
            </a:custGeom>
            <a:solidFill>
              <a:srgbClr val="F7988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6" name="Google Shape;786;p21"/>
            <p:cNvSpPr/>
            <p:nvPr/>
          </p:nvSpPr>
          <p:spPr>
            <a:xfrm>
              <a:off x="3846492" y="998541"/>
              <a:ext cx="114299" cy="73025"/>
            </a:xfrm>
            <a:custGeom>
              <a:avLst/>
              <a:gdLst/>
              <a:ahLst/>
              <a:cxnLst/>
              <a:rect l="l" t="t" r="r" b="b"/>
              <a:pathLst>
                <a:path w="181" h="115" extrusionOk="0">
                  <a:moveTo>
                    <a:pt x="181" y="90"/>
                  </a:moveTo>
                  <a:lnTo>
                    <a:pt x="151" y="115"/>
                  </a:lnTo>
                  <a:lnTo>
                    <a:pt x="17" y="115"/>
                  </a:lnTo>
                  <a:lnTo>
                    <a:pt x="0" y="70"/>
                  </a:lnTo>
                  <a:lnTo>
                    <a:pt x="42" y="66"/>
                  </a:lnTo>
                  <a:cubicBezTo>
                    <a:pt x="42" y="66"/>
                    <a:pt x="90" y="0"/>
                    <a:pt x="181" y="90"/>
                  </a:cubicBezTo>
                  <a:close/>
                </a:path>
              </a:pathLst>
            </a:custGeom>
            <a:solidFill>
              <a:srgbClr val="F7988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7" name="Google Shape;787;p21"/>
            <p:cNvSpPr/>
            <p:nvPr/>
          </p:nvSpPr>
          <p:spPr>
            <a:xfrm>
              <a:off x="3724256" y="1069979"/>
              <a:ext cx="174624" cy="17463"/>
            </a:xfrm>
            <a:custGeom>
              <a:avLst/>
              <a:gdLst/>
              <a:ahLst/>
              <a:cxnLst/>
              <a:rect l="l" t="t" r="r" b="b"/>
              <a:pathLst>
                <a:path w="278" h="28" extrusionOk="0">
                  <a:moveTo>
                    <a:pt x="28" y="0"/>
                  </a:moveTo>
                  <a:lnTo>
                    <a:pt x="278" y="0"/>
                  </a:lnTo>
                  <a:lnTo>
                    <a:pt x="278" y="28"/>
                  </a:lnTo>
                  <a:lnTo>
                    <a:pt x="0" y="28"/>
                  </a:lnTo>
                  <a:cubicBezTo>
                    <a:pt x="0" y="12"/>
                    <a:pt x="12" y="0"/>
                    <a:pt x="28" y="0"/>
                  </a:cubicBezTo>
                  <a:close/>
                </a:path>
              </a:pathLst>
            </a:custGeom>
            <a:solidFill>
              <a:srgbClr val="3E4FA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8" name="Google Shape;788;p21"/>
            <p:cNvSpPr/>
            <p:nvPr/>
          </p:nvSpPr>
          <p:spPr>
            <a:xfrm>
              <a:off x="3884592" y="879479"/>
              <a:ext cx="331786" cy="207963"/>
            </a:xfrm>
            <a:custGeom>
              <a:avLst/>
              <a:gdLst/>
              <a:ahLst/>
              <a:cxnLst/>
              <a:rect l="l" t="t" r="r" b="b"/>
              <a:pathLst>
                <a:path w="526" h="330" extrusionOk="0">
                  <a:moveTo>
                    <a:pt x="124" y="0"/>
                  </a:moveTo>
                  <a:lnTo>
                    <a:pt x="496" y="0"/>
                  </a:lnTo>
                  <a:cubicBezTo>
                    <a:pt x="513" y="0"/>
                    <a:pt x="526" y="17"/>
                    <a:pt x="521" y="34"/>
                  </a:cubicBezTo>
                  <a:lnTo>
                    <a:pt x="427" y="330"/>
                  </a:lnTo>
                  <a:lnTo>
                    <a:pt x="0" y="330"/>
                  </a:lnTo>
                  <a:lnTo>
                    <a:pt x="98" y="20"/>
                  </a:lnTo>
                  <a:cubicBezTo>
                    <a:pt x="101" y="8"/>
                    <a:pt x="112" y="0"/>
                    <a:pt x="124" y="0"/>
                  </a:cubicBezTo>
                  <a:close/>
                </a:path>
              </a:pathLst>
            </a:custGeom>
            <a:solidFill>
              <a:srgbClr val="3E4FA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9" name="Google Shape;789;p21"/>
            <p:cNvSpPr/>
            <p:nvPr/>
          </p:nvSpPr>
          <p:spPr>
            <a:xfrm>
              <a:off x="3898880" y="879479"/>
              <a:ext cx="341311" cy="207963"/>
            </a:xfrm>
            <a:custGeom>
              <a:avLst/>
              <a:gdLst/>
              <a:ahLst/>
              <a:cxnLst/>
              <a:rect l="l" t="t" r="r" b="b"/>
              <a:pathLst>
                <a:path w="542" h="330" extrusionOk="0">
                  <a:moveTo>
                    <a:pt x="124" y="0"/>
                  </a:moveTo>
                  <a:lnTo>
                    <a:pt x="511" y="0"/>
                  </a:lnTo>
                  <a:cubicBezTo>
                    <a:pt x="529" y="0"/>
                    <a:pt x="542" y="17"/>
                    <a:pt x="537" y="34"/>
                  </a:cubicBezTo>
                  <a:lnTo>
                    <a:pt x="443" y="330"/>
                  </a:lnTo>
                  <a:lnTo>
                    <a:pt x="0" y="330"/>
                  </a:lnTo>
                  <a:lnTo>
                    <a:pt x="98" y="20"/>
                  </a:lnTo>
                  <a:cubicBezTo>
                    <a:pt x="101" y="8"/>
                    <a:pt x="112" y="0"/>
                    <a:pt x="124" y="0"/>
                  </a:cubicBezTo>
                  <a:close/>
                </a:path>
              </a:pathLst>
            </a:custGeom>
            <a:solidFill>
              <a:srgbClr val="26377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0" name="Google Shape;790;p21"/>
            <p:cNvSpPr/>
            <p:nvPr/>
          </p:nvSpPr>
          <p:spPr>
            <a:xfrm>
              <a:off x="4051279" y="954091"/>
              <a:ext cx="57150" cy="5715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1" name="Google Shape;791;p21"/>
            <p:cNvSpPr/>
            <p:nvPr/>
          </p:nvSpPr>
          <p:spPr>
            <a:xfrm>
              <a:off x="3786167" y="606429"/>
              <a:ext cx="82550" cy="130175"/>
            </a:xfrm>
            <a:custGeom>
              <a:avLst/>
              <a:gdLst/>
              <a:ahLst/>
              <a:cxnLst/>
              <a:rect l="l" t="t" r="r" b="b"/>
              <a:pathLst>
                <a:path w="133" h="205" extrusionOk="0">
                  <a:moveTo>
                    <a:pt x="114" y="4"/>
                  </a:moveTo>
                  <a:lnTo>
                    <a:pt x="120" y="140"/>
                  </a:lnTo>
                  <a:cubicBezTo>
                    <a:pt x="133" y="185"/>
                    <a:pt x="104" y="205"/>
                    <a:pt x="77" y="197"/>
                  </a:cubicBezTo>
                  <a:cubicBezTo>
                    <a:pt x="50" y="189"/>
                    <a:pt x="0" y="141"/>
                    <a:pt x="0" y="141"/>
                  </a:cubicBezTo>
                  <a:lnTo>
                    <a:pt x="7" y="0"/>
                  </a:lnTo>
                  <a:lnTo>
                    <a:pt x="114" y="4"/>
                  </a:lnTo>
                  <a:close/>
                </a:path>
              </a:pathLst>
            </a:custGeom>
            <a:solidFill>
              <a:srgbClr val="F7988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2" name="Google Shape;792;p21"/>
            <p:cNvSpPr/>
            <p:nvPr/>
          </p:nvSpPr>
          <p:spPr>
            <a:xfrm>
              <a:off x="3794105" y="646116"/>
              <a:ext cx="73025" cy="49213"/>
            </a:xfrm>
            <a:custGeom>
              <a:avLst/>
              <a:gdLst/>
              <a:ahLst/>
              <a:cxnLst/>
              <a:rect l="l" t="t" r="r" b="b"/>
              <a:pathLst>
                <a:path w="117" h="77" extrusionOk="0">
                  <a:moveTo>
                    <a:pt x="106" y="77"/>
                  </a:moveTo>
                  <a:cubicBezTo>
                    <a:pt x="0" y="75"/>
                    <a:pt x="14" y="0"/>
                    <a:pt x="14" y="0"/>
                  </a:cubicBezTo>
                  <a:lnTo>
                    <a:pt x="117" y="1"/>
                  </a:lnTo>
                  <a:lnTo>
                    <a:pt x="106" y="77"/>
                  </a:lnTo>
                </a:path>
              </a:pathLst>
            </a:custGeom>
            <a:solidFill>
              <a:srgbClr val="E655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3" name="Google Shape;793;p21"/>
            <p:cNvSpPr/>
            <p:nvPr/>
          </p:nvSpPr>
          <p:spPr>
            <a:xfrm>
              <a:off x="3767117" y="533404"/>
              <a:ext cx="138112" cy="139700"/>
            </a:xfrm>
            <a:custGeom>
              <a:avLst/>
              <a:gdLst/>
              <a:ahLst/>
              <a:cxnLst/>
              <a:rect l="l" t="t" r="r" b="b"/>
              <a:pathLst>
                <a:path w="218" h="222" extrusionOk="0">
                  <a:moveTo>
                    <a:pt x="41" y="83"/>
                  </a:moveTo>
                  <a:cubicBezTo>
                    <a:pt x="41" y="83"/>
                    <a:pt x="43" y="86"/>
                    <a:pt x="46" y="86"/>
                  </a:cubicBezTo>
                  <a:cubicBezTo>
                    <a:pt x="47" y="86"/>
                    <a:pt x="49" y="86"/>
                    <a:pt x="52" y="83"/>
                  </a:cubicBezTo>
                  <a:cubicBezTo>
                    <a:pt x="59" y="77"/>
                    <a:pt x="63" y="48"/>
                    <a:pt x="69" y="47"/>
                  </a:cubicBezTo>
                  <a:cubicBezTo>
                    <a:pt x="75" y="46"/>
                    <a:pt x="94" y="55"/>
                    <a:pt x="140" y="34"/>
                  </a:cubicBezTo>
                  <a:cubicBezTo>
                    <a:pt x="187" y="13"/>
                    <a:pt x="187" y="0"/>
                    <a:pt x="187" y="0"/>
                  </a:cubicBezTo>
                  <a:lnTo>
                    <a:pt x="194" y="8"/>
                  </a:lnTo>
                  <a:cubicBezTo>
                    <a:pt x="201" y="15"/>
                    <a:pt x="218" y="39"/>
                    <a:pt x="218" y="39"/>
                  </a:cubicBezTo>
                  <a:cubicBezTo>
                    <a:pt x="218" y="39"/>
                    <a:pt x="218" y="90"/>
                    <a:pt x="209" y="137"/>
                  </a:cubicBezTo>
                  <a:cubicBezTo>
                    <a:pt x="207" y="144"/>
                    <a:pt x="205" y="151"/>
                    <a:pt x="204" y="158"/>
                  </a:cubicBezTo>
                  <a:cubicBezTo>
                    <a:pt x="197" y="182"/>
                    <a:pt x="190" y="201"/>
                    <a:pt x="172" y="210"/>
                  </a:cubicBezTo>
                  <a:cubicBezTo>
                    <a:pt x="156" y="218"/>
                    <a:pt x="141" y="221"/>
                    <a:pt x="129" y="221"/>
                  </a:cubicBezTo>
                  <a:cubicBezTo>
                    <a:pt x="128" y="221"/>
                    <a:pt x="90" y="222"/>
                    <a:pt x="66" y="200"/>
                  </a:cubicBezTo>
                  <a:cubicBezTo>
                    <a:pt x="41" y="177"/>
                    <a:pt x="27" y="131"/>
                    <a:pt x="27" y="131"/>
                  </a:cubicBezTo>
                  <a:cubicBezTo>
                    <a:pt x="27" y="131"/>
                    <a:pt x="8" y="126"/>
                    <a:pt x="3" y="111"/>
                  </a:cubicBezTo>
                  <a:cubicBezTo>
                    <a:pt x="1" y="105"/>
                    <a:pt x="0" y="90"/>
                    <a:pt x="15" y="77"/>
                  </a:cubicBezTo>
                  <a:cubicBezTo>
                    <a:pt x="27" y="68"/>
                    <a:pt x="37" y="72"/>
                    <a:pt x="41" y="83"/>
                  </a:cubicBezTo>
                </a:path>
              </a:pathLst>
            </a:custGeom>
            <a:solidFill>
              <a:srgbClr val="F7988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4" name="Google Shape;794;p21"/>
            <p:cNvSpPr/>
            <p:nvPr/>
          </p:nvSpPr>
          <p:spPr>
            <a:xfrm>
              <a:off x="3779817" y="584204"/>
              <a:ext cx="12700" cy="23813"/>
            </a:xfrm>
            <a:custGeom>
              <a:avLst/>
              <a:gdLst/>
              <a:ahLst/>
              <a:cxnLst/>
              <a:rect l="l" t="t" r="r" b="b"/>
              <a:pathLst>
                <a:path w="21" h="38" extrusionOk="0">
                  <a:moveTo>
                    <a:pt x="3" y="0"/>
                  </a:moveTo>
                  <a:cubicBezTo>
                    <a:pt x="21" y="7"/>
                    <a:pt x="18" y="27"/>
                    <a:pt x="15" y="36"/>
                  </a:cubicBezTo>
                  <a:lnTo>
                    <a:pt x="12" y="38"/>
                  </a:lnTo>
                  <a:lnTo>
                    <a:pt x="11" y="37"/>
                  </a:lnTo>
                  <a:lnTo>
                    <a:pt x="10" y="34"/>
                  </a:lnTo>
                  <a:cubicBezTo>
                    <a:pt x="10" y="33"/>
                    <a:pt x="18" y="12"/>
                    <a:pt x="1" y="5"/>
                  </a:cubicBezTo>
                  <a:lnTo>
                    <a:pt x="0" y="1"/>
                  </a:lnTo>
                  <a:lnTo>
                    <a:pt x="3" y="0"/>
                  </a:lnTo>
                </a:path>
              </a:pathLst>
            </a:custGeom>
            <a:solidFill>
              <a:srgbClr val="E655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5" name="Google Shape;795;p21"/>
            <p:cNvSpPr/>
            <p:nvPr/>
          </p:nvSpPr>
          <p:spPr>
            <a:xfrm>
              <a:off x="3775055" y="590554"/>
              <a:ext cx="14288" cy="11113"/>
            </a:xfrm>
            <a:custGeom>
              <a:avLst/>
              <a:gdLst/>
              <a:ahLst/>
              <a:cxnLst/>
              <a:rect l="l" t="t" r="r" b="b"/>
              <a:pathLst>
                <a:path w="23" h="18" extrusionOk="0">
                  <a:moveTo>
                    <a:pt x="23" y="13"/>
                  </a:moveTo>
                  <a:lnTo>
                    <a:pt x="23" y="17"/>
                  </a:lnTo>
                  <a:lnTo>
                    <a:pt x="21" y="18"/>
                  </a:lnTo>
                  <a:lnTo>
                    <a:pt x="19" y="17"/>
                  </a:lnTo>
                  <a:cubicBezTo>
                    <a:pt x="10" y="8"/>
                    <a:pt x="5" y="13"/>
                    <a:pt x="4" y="13"/>
                  </a:cubicBezTo>
                  <a:lnTo>
                    <a:pt x="0" y="13"/>
                  </a:lnTo>
                  <a:lnTo>
                    <a:pt x="1" y="9"/>
                  </a:lnTo>
                  <a:cubicBezTo>
                    <a:pt x="1" y="9"/>
                    <a:pt x="10" y="0"/>
                    <a:pt x="23" y="13"/>
                  </a:cubicBezTo>
                </a:path>
              </a:pathLst>
            </a:custGeom>
            <a:solidFill>
              <a:srgbClr val="E655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6" name="Google Shape;796;p21"/>
            <p:cNvSpPr/>
            <p:nvPr/>
          </p:nvSpPr>
          <p:spPr>
            <a:xfrm>
              <a:off x="784221" y="1365254"/>
              <a:ext cx="50800" cy="63500"/>
            </a:xfrm>
            <a:custGeom>
              <a:avLst/>
              <a:gdLst/>
              <a:ahLst/>
              <a:cxnLst/>
              <a:rect l="l" t="t" r="r" b="b"/>
              <a:pathLst>
                <a:path w="81" h="99" extrusionOk="0">
                  <a:moveTo>
                    <a:pt x="0" y="0"/>
                  </a:moveTo>
                  <a:cubicBezTo>
                    <a:pt x="1" y="3"/>
                    <a:pt x="0" y="68"/>
                    <a:pt x="0" y="68"/>
                  </a:cubicBezTo>
                  <a:lnTo>
                    <a:pt x="46" y="99"/>
                  </a:lnTo>
                  <a:lnTo>
                    <a:pt x="57" y="92"/>
                  </a:lnTo>
                  <a:lnTo>
                    <a:pt x="81" y="0"/>
                  </a:lnTo>
                  <a:lnTo>
                    <a:pt x="0" y="0"/>
                  </a:lnTo>
                </a:path>
              </a:pathLst>
            </a:custGeom>
            <a:solidFill>
              <a:srgbClr val="F49F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7" name="Google Shape;797;p21"/>
            <p:cNvSpPr/>
            <p:nvPr/>
          </p:nvSpPr>
          <p:spPr>
            <a:xfrm>
              <a:off x="577847" y="1223966"/>
              <a:ext cx="69850" cy="65088"/>
            </a:xfrm>
            <a:custGeom>
              <a:avLst/>
              <a:gdLst/>
              <a:ahLst/>
              <a:cxnLst/>
              <a:rect l="l" t="t" r="r" b="b"/>
              <a:pathLst>
                <a:path w="110" h="103" extrusionOk="0">
                  <a:moveTo>
                    <a:pt x="62" y="0"/>
                  </a:moveTo>
                  <a:cubicBezTo>
                    <a:pt x="62" y="0"/>
                    <a:pt x="20" y="35"/>
                    <a:pt x="10" y="40"/>
                  </a:cubicBezTo>
                  <a:cubicBezTo>
                    <a:pt x="0" y="46"/>
                    <a:pt x="4" y="82"/>
                    <a:pt x="20" y="93"/>
                  </a:cubicBezTo>
                  <a:cubicBezTo>
                    <a:pt x="36" y="103"/>
                    <a:pt x="52" y="97"/>
                    <a:pt x="52" y="97"/>
                  </a:cubicBezTo>
                  <a:lnTo>
                    <a:pt x="110" y="70"/>
                  </a:lnTo>
                  <a:lnTo>
                    <a:pt x="62" y="0"/>
                  </a:lnTo>
                </a:path>
              </a:pathLst>
            </a:custGeom>
            <a:solidFill>
              <a:srgbClr val="F49F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8" name="Google Shape;798;p21"/>
            <p:cNvSpPr/>
            <p:nvPr/>
          </p:nvSpPr>
          <p:spPr>
            <a:xfrm>
              <a:off x="488947" y="1184279"/>
              <a:ext cx="130174" cy="136525"/>
            </a:xfrm>
            <a:custGeom>
              <a:avLst/>
              <a:gdLst/>
              <a:ahLst/>
              <a:cxnLst/>
              <a:rect l="l" t="t" r="r" b="b"/>
              <a:pathLst>
                <a:path w="206" h="216" extrusionOk="0">
                  <a:moveTo>
                    <a:pt x="163" y="141"/>
                  </a:moveTo>
                  <a:cubicBezTo>
                    <a:pt x="154" y="127"/>
                    <a:pt x="167" y="101"/>
                    <a:pt x="164" y="91"/>
                  </a:cubicBezTo>
                  <a:cubicBezTo>
                    <a:pt x="161" y="78"/>
                    <a:pt x="155" y="75"/>
                    <a:pt x="122" y="70"/>
                  </a:cubicBezTo>
                  <a:cubicBezTo>
                    <a:pt x="103" y="67"/>
                    <a:pt x="75" y="51"/>
                    <a:pt x="57" y="28"/>
                  </a:cubicBezTo>
                  <a:cubicBezTo>
                    <a:pt x="39" y="6"/>
                    <a:pt x="30" y="0"/>
                    <a:pt x="17" y="6"/>
                  </a:cubicBezTo>
                  <a:cubicBezTo>
                    <a:pt x="4" y="12"/>
                    <a:pt x="0" y="23"/>
                    <a:pt x="0" y="32"/>
                  </a:cubicBezTo>
                  <a:cubicBezTo>
                    <a:pt x="0" y="40"/>
                    <a:pt x="42" y="109"/>
                    <a:pt x="68" y="144"/>
                  </a:cubicBezTo>
                  <a:cubicBezTo>
                    <a:pt x="94" y="179"/>
                    <a:pt x="119" y="206"/>
                    <a:pt x="131" y="211"/>
                  </a:cubicBezTo>
                  <a:cubicBezTo>
                    <a:pt x="143" y="216"/>
                    <a:pt x="206" y="176"/>
                    <a:pt x="198" y="159"/>
                  </a:cubicBezTo>
                  <a:cubicBezTo>
                    <a:pt x="193" y="146"/>
                    <a:pt x="173" y="155"/>
                    <a:pt x="163" y="141"/>
                  </a:cubicBezTo>
                </a:path>
              </a:pathLst>
            </a:custGeom>
            <a:solidFill>
              <a:srgbClr val="1A1F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9" name="Google Shape;799;p21"/>
            <p:cNvSpPr/>
            <p:nvPr/>
          </p:nvSpPr>
          <p:spPr>
            <a:xfrm>
              <a:off x="731833" y="1393829"/>
              <a:ext cx="98425" cy="69850"/>
            </a:xfrm>
            <a:custGeom>
              <a:avLst/>
              <a:gdLst/>
              <a:ahLst/>
              <a:cxnLst/>
              <a:rect l="l" t="t" r="r" b="b"/>
              <a:pathLst>
                <a:path w="157" h="112" extrusionOk="0">
                  <a:moveTo>
                    <a:pt x="128" y="34"/>
                  </a:moveTo>
                  <a:cubicBezTo>
                    <a:pt x="134" y="36"/>
                    <a:pt x="133" y="13"/>
                    <a:pt x="143" y="17"/>
                  </a:cubicBezTo>
                  <a:cubicBezTo>
                    <a:pt x="154" y="21"/>
                    <a:pt x="157" y="102"/>
                    <a:pt x="147" y="106"/>
                  </a:cubicBezTo>
                  <a:cubicBezTo>
                    <a:pt x="137" y="111"/>
                    <a:pt x="17" y="112"/>
                    <a:pt x="9" y="106"/>
                  </a:cubicBezTo>
                  <a:cubicBezTo>
                    <a:pt x="3" y="103"/>
                    <a:pt x="0" y="74"/>
                    <a:pt x="15" y="61"/>
                  </a:cubicBezTo>
                  <a:cubicBezTo>
                    <a:pt x="30" y="49"/>
                    <a:pt x="52" y="39"/>
                    <a:pt x="60" y="26"/>
                  </a:cubicBezTo>
                  <a:cubicBezTo>
                    <a:pt x="69" y="13"/>
                    <a:pt x="74" y="0"/>
                    <a:pt x="89" y="1"/>
                  </a:cubicBezTo>
                  <a:cubicBezTo>
                    <a:pt x="105" y="1"/>
                    <a:pt x="123" y="6"/>
                    <a:pt x="123" y="14"/>
                  </a:cubicBezTo>
                  <a:cubicBezTo>
                    <a:pt x="123" y="22"/>
                    <a:pt x="123" y="33"/>
                    <a:pt x="128" y="34"/>
                  </a:cubicBezTo>
                </a:path>
              </a:pathLst>
            </a:custGeom>
            <a:solidFill>
              <a:srgbClr val="1A1F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0" name="Google Shape;800;p21"/>
            <p:cNvSpPr/>
            <p:nvPr/>
          </p:nvSpPr>
          <p:spPr>
            <a:xfrm>
              <a:off x="742946" y="979491"/>
              <a:ext cx="454023" cy="433389"/>
            </a:xfrm>
            <a:custGeom>
              <a:avLst/>
              <a:gdLst/>
              <a:ahLst/>
              <a:cxnLst/>
              <a:rect l="l" t="t" r="r" b="b"/>
              <a:pathLst>
                <a:path w="720" h="690" extrusionOk="0">
                  <a:moveTo>
                    <a:pt x="160" y="690"/>
                  </a:moveTo>
                  <a:cubicBezTo>
                    <a:pt x="203" y="594"/>
                    <a:pt x="277" y="445"/>
                    <a:pt x="301" y="384"/>
                  </a:cubicBezTo>
                  <a:cubicBezTo>
                    <a:pt x="366" y="311"/>
                    <a:pt x="615" y="466"/>
                    <a:pt x="606" y="167"/>
                  </a:cubicBezTo>
                  <a:cubicBezTo>
                    <a:pt x="604" y="99"/>
                    <a:pt x="631" y="150"/>
                    <a:pt x="643" y="143"/>
                  </a:cubicBezTo>
                  <a:cubicBezTo>
                    <a:pt x="685" y="114"/>
                    <a:pt x="686" y="106"/>
                    <a:pt x="710" y="73"/>
                  </a:cubicBezTo>
                  <a:cubicBezTo>
                    <a:pt x="714" y="68"/>
                    <a:pt x="716" y="62"/>
                    <a:pt x="720" y="57"/>
                  </a:cubicBezTo>
                  <a:cubicBezTo>
                    <a:pt x="689" y="38"/>
                    <a:pt x="659" y="19"/>
                    <a:pt x="628" y="0"/>
                  </a:cubicBezTo>
                  <a:cubicBezTo>
                    <a:pt x="480" y="88"/>
                    <a:pt x="314" y="155"/>
                    <a:pt x="180" y="262"/>
                  </a:cubicBezTo>
                  <a:cubicBezTo>
                    <a:pt x="143" y="291"/>
                    <a:pt x="137" y="311"/>
                    <a:pt x="119" y="349"/>
                  </a:cubicBezTo>
                  <a:cubicBezTo>
                    <a:pt x="58" y="483"/>
                    <a:pt x="19" y="602"/>
                    <a:pt x="0" y="690"/>
                  </a:cubicBezTo>
                  <a:lnTo>
                    <a:pt x="160" y="690"/>
                  </a:lnTo>
                </a:path>
              </a:pathLst>
            </a:custGeom>
            <a:solidFill>
              <a:srgbClr val="F689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1" name="Google Shape;801;p21"/>
            <p:cNvSpPr/>
            <p:nvPr/>
          </p:nvSpPr>
          <p:spPr>
            <a:xfrm>
              <a:off x="596897" y="1001716"/>
              <a:ext cx="722309" cy="285751"/>
            </a:xfrm>
            <a:custGeom>
              <a:avLst/>
              <a:gdLst/>
              <a:ahLst/>
              <a:cxnLst/>
              <a:rect l="l" t="t" r="r" b="b"/>
              <a:pathLst>
                <a:path w="1148" h="454" extrusionOk="0">
                  <a:moveTo>
                    <a:pt x="865" y="90"/>
                  </a:moveTo>
                  <a:cubicBezTo>
                    <a:pt x="755" y="108"/>
                    <a:pt x="678" y="90"/>
                    <a:pt x="567" y="97"/>
                  </a:cubicBezTo>
                  <a:cubicBezTo>
                    <a:pt x="479" y="102"/>
                    <a:pt x="453" y="106"/>
                    <a:pt x="369" y="138"/>
                  </a:cubicBezTo>
                  <a:cubicBezTo>
                    <a:pt x="247" y="185"/>
                    <a:pt x="120" y="269"/>
                    <a:pt x="0" y="338"/>
                  </a:cubicBezTo>
                  <a:cubicBezTo>
                    <a:pt x="18" y="368"/>
                    <a:pt x="55" y="426"/>
                    <a:pt x="75" y="454"/>
                  </a:cubicBezTo>
                  <a:cubicBezTo>
                    <a:pt x="136" y="423"/>
                    <a:pt x="355" y="329"/>
                    <a:pt x="411" y="305"/>
                  </a:cubicBezTo>
                  <a:cubicBezTo>
                    <a:pt x="469" y="279"/>
                    <a:pt x="487" y="302"/>
                    <a:pt x="562" y="316"/>
                  </a:cubicBezTo>
                  <a:cubicBezTo>
                    <a:pt x="666" y="336"/>
                    <a:pt x="813" y="360"/>
                    <a:pt x="901" y="359"/>
                  </a:cubicBezTo>
                  <a:cubicBezTo>
                    <a:pt x="1009" y="358"/>
                    <a:pt x="1076" y="358"/>
                    <a:pt x="1127" y="256"/>
                  </a:cubicBezTo>
                  <a:cubicBezTo>
                    <a:pt x="1148" y="214"/>
                    <a:pt x="1142" y="148"/>
                    <a:pt x="1139" y="103"/>
                  </a:cubicBezTo>
                  <a:cubicBezTo>
                    <a:pt x="1087" y="68"/>
                    <a:pt x="1037" y="35"/>
                    <a:pt x="985" y="0"/>
                  </a:cubicBezTo>
                  <a:cubicBezTo>
                    <a:pt x="981" y="4"/>
                    <a:pt x="978" y="10"/>
                    <a:pt x="974" y="14"/>
                  </a:cubicBezTo>
                  <a:cubicBezTo>
                    <a:pt x="935" y="49"/>
                    <a:pt x="924" y="80"/>
                    <a:pt x="865" y="90"/>
                  </a:cubicBezTo>
                  <a:close/>
                </a:path>
              </a:pathLst>
            </a:custGeom>
            <a:solidFill>
              <a:srgbClr val="F689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2" name="Google Shape;802;p21"/>
            <p:cNvSpPr/>
            <p:nvPr/>
          </p:nvSpPr>
          <p:spPr>
            <a:xfrm>
              <a:off x="996945" y="766766"/>
              <a:ext cx="401636" cy="307975"/>
            </a:xfrm>
            <a:custGeom>
              <a:avLst/>
              <a:gdLst/>
              <a:ahLst/>
              <a:cxnLst/>
              <a:rect l="l" t="t" r="r" b="b"/>
              <a:pathLst>
                <a:path w="639" h="489" extrusionOk="0">
                  <a:moveTo>
                    <a:pt x="271" y="1"/>
                  </a:moveTo>
                  <a:cubicBezTo>
                    <a:pt x="258" y="2"/>
                    <a:pt x="245" y="3"/>
                    <a:pt x="231" y="5"/>
                  </a:cubicBezTo>
                  <a:lnTo>
                    <a:pt x="231" y="5"/>
                  </a:lnTo>
                  <a:cubicBezTo>
                    <a:pt x="226" y="6"/>
                    <a:pt x="221" y="7"/>
                    <a:pt x="215" y="8"/>
                  </a:cubicBezTo>
                  <a:cubicBezTo>
                    <a:pt x="182" y="15"/>
                    <a:pt x="149" y="27"/>
                    <a:pt x="121" y="48"/>
                  </a:cubicBezTo>
                  <a:lnTo>
                    <a:pt x="119" y="49"/>
                  </a:lnTo>
                  <a:cubicBezTo>
                    <a:pt x="115" y="52"/>
                    <a:pt x="112" y="54"/>
                    <a:pt x="109" y="57"/>
                  </a:cubicBezTo>
                  <a:cubicBezTo>
                    <a:pt x="96" y="67"/>
                    <a:pt x="85" y="79"/>
                    <a:pt x="75" y="92"/>
                  </a:cubicBezTo>
                  <a:cubicBezTo>
                    <a:pt x="74" y="94"/>
                    <a:pt x="72" y="95"/>
                    <a:pt x="71" y="97"/>
                  </a:cubicBezTo>
                  <a:cubicBezTo>
                    <a:pt x="26" y="153"/>
                    <a:pt x="0" y="222"/>
                    <a:pt x="0" y="222"/>
                  </a:cubicBezTo>
                  <a:lnTo>
                    <a:pt x="85" y="291"/>
                  </a:lnTo>
                  <a:lnTo>
                    <a:pt x="102" y="304"/>
                  </a:lnTo>
                  <a:lnTo>
                    <a:pt x="103" y="390"/>
                  </a:lnTo>
                  <a:lnTo>
                    <a:pt x="103" y="413"/>
                  </a:lnTo>
                  <a:lnTo>
                    <a:pt x="103" y="412"/>
                  </a:lnTo>
                  <a:cubicBezTo>
                    <a:pt x="209" y="475"/>
                    <a:pt x="342" y="489"/>
                    <a:pt x="495" y="468"/>
                  </a:cubicBezTo>
                  <a:cubicBezTo>
                    <a:pt x="496" y="454"/>
                    <a:pt x="513" y="440"/>
                    <a:pt x="513" y="425"/>
                  </a:cubicBezTo>
                  <a:cubicBezTo>
                    <a:pt x="514" y="414"/>
                    <a:pt x="512" y="396"/>
                    <a:pt x="512" y="385"/>
                  </a:cubicBezTo>
                  <a:cubicBezTo>
                    <a:pt x="512" y="384"/>
                    <a:pt x="509" y="384"/>
                    <a:pt x="505" y="384"/>
                  </a:cubicBezTo>
                  <a:cubicBezTo>
                    <a:pt x="502" y="384"/>
                    <a:pt x="498" y="384"/>
                    <a:pt x="498" y="382"/>
                  </a:cubicBezTo>
                  <a:cubicBezTo>
                    <a:pt x="498" y="380"/>
                    <a:pt x="498" y="378"/>
                    <a:pt x="499" y="376"/>
                  </a:cubicBezTo>
                  <a:cubicBezTo>
                    <a:pt x="499" y="374"/>
                    <a:pt x="499" y="371"/>
                    <a:pt x="499" y="369"/>
                  </a:cubicBezTo>
                  <a:cubicBezTo>
                    <a:pt x="499" y="366"/>
                    <a:pt x="499" y="363"/>
                    <a:pt x="499" y="361"/>
                  </a:cubicBezTo>
                  <a:cubicBezTo>
                    <a:pt x="499" y="347"/>
                    <a:pt x="499" y="336"/>
                    <a:pt x="500" y="330"/>
                  </a:cubicBezTo>
                  <a:lnTo>
                    <a:pt x="500" y="329"/>
                  </a:lnTo>
                  <a:cubicBezTo>
                    <a:pt x="500" y="327"/>
                    <a:pt x="500" y="326"/>
                    <a:pt x="500" y="326"/>
                  </a:cubicBezTo>
                  <a:lnTo>
                    <a:pt x="500" y="325"/>
                  </a:lnTo>
                  <a:lnTo>
                    <a:pt x="501" y="325"/>
                  </a:lnTo>
                  <a:cubicBezTo>
                    <a:pt x="502" y="325"/>
                    <a:pt x="504" y="325"/>
                    <a:pt x="505" y="325"/>
                  </a:cubicBezTo>
                  <a:lnTo>
                    <a:pt x="509" y="325"/>
                  </a:lnTo>
                  <a:cubicBezTo>
                    <a:pt x="516" y="325"/>
                    <a:pt x="523" y="324"/>
                    <a:pt x="530" y="323"/>
                  </a:cubicBezTo>
                  <a:lnTo>
                    <a:pt x="533" y="323"/>
                  </a:lnTo>
                  <a:lnTo>
                    <a:pt x="535" y="322"/>
                  </a:lnTo>
                  <a:cubicBezTo>
                    <a:pt x="541" y="321"/>
                    <a:pt x="547" y="320"/>
                    <a:pt x="552" y="319"/>
                  </a:cubicBezTo>
                  <a:cubicBezTo>
                    <a:pt x="596" y="308"/>
                    <a:pt x="626" y="285"/>
                    <a:pt x="636" y="277"/>
                  </a:cubicBezTo>
                  <a:cubicBezTo>
                    <a:pt x="638" y="275"/>
                    <a:pt x="639" y="274"/>
                    <a:pt x="639" y="274"/>
                  </a:cubicBezTo>
                  <a:cubicBezTo>
                    <a:pt x="639" y="274"/>
                    <a:pt x="599" y="158"/>
                    <a:pt x="537" y="92"/>
                  </a:cubicBezTo>
                  <a:cubicBezTo>
                    <a:pt x="475" y="26"/>
                    <a:pt x="416" y="15"/>
                    <a:pt x="369" y="6"/>
                  </a:cubicBezTo>
                  <a:lnTo>
                    <a:pt x="368" y="6"/>
                  </a:lnTo>
                  <a:cubicBezTo>
                    <a:pt x="359" y="4"/>
                    <a:pt x="348" y="2"/>
                    <a:pt x="336" y="1"/>
                  </a:cubicBezTo>
                  <a:cubicBezTo>
                    <a:pt x="328" y="1"/>
                    <a:pt x="320" y="0"/>
                    <a:pt x="312" y="0"/>
                  </a:cubicBezTo>
                  <a:cubicBezTo>
                    <a:pt x="299" y="0"/>
                    <a:pt x="285" y="0"/>
                    <a:pt x="271" y="1"/>
                  </a:cubicBezTo>
                </a:path>
              </a:pathLst>
            </a:custGeom>
            <a:solidFill>
              <a:srgbClr val="677BC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3" name="Google Shape;803;p21"/>
            <p:cNvSpPr/>
            <p:nvPr/>
          </p:nvSpPr>
          <p:spPr>
            <a:xfrm>
              <a:off x="1284280" y="877891"/>
              <a:ext cx="31750" cy="90488"/>
            </a:xfrm>
            <a:custGeom>
              <a:avLst/>
              <a:gdLst/>
              <a:ahLst/>
              <a:cxnLst/>
              <a:rect l="l" t="t" r="r" b="b"/>
              <a:pathLst>
                <a:path w="51" h="144" extrusionOk="0">
                  <a:moveTo>
                    <a:pt x="38" y="139"/>
                  </a:moveTo>
                  <a:cubicBezTo>
                    <a:pt x="33" y="128"/>
                    <a:pt x="29" y="116"/>
                    <a:pt x="25" y="105"/>
                  </a:cubicBezTo>
                  <a:cubicBezTo>
                    <a:pt x="21" y="94"/>
                    <a:pt x="17" y="82"/>
                    <a:pt x="14" y="70"/>
                  </a:cubicBezTo>
                  <a:cubicBezTo>
                    <a:pt x="10" y="59"/>
                    <a:pt x="7" y="47"/>
                    <a:pt x="5" y="35"/>
                  </a:cubicBezTo>
                  <a:cubicBezTo>
                    <a:pt x="2" y="24"/>
                    <a:pt x="0" y="12"/>
                    <a:pt x="0" y="0"/>
                  </a:cubicBezTo>
                  <a:cubicBezTo>
                    <a:pt x="1" y="12"/>
                    <a:pt x="4" y="23"/>
                    <a:pt x="8" y="35"/>
                  </a:cubicBezTo>
                  <a:cubicBezTo>
                    <a:pt x="12" y="46"/>
                    <a:pt x="16" y="57"/>
                    <a:pt x="20" y="68"/>
                  </a:cubicBezTo>
                  <a:cubicBezTo>
                    <a:pt x="25" y="79"/>
                    <a:pt x="29" y="90"/>
                    <a:pt x="34" y="101"/>
                  </a:cubicBezTo>
                  <a:cubicBezTo>
                    <a:pt x="39" y="112"/>
                    <a:pt x="44" y="123"/>
                    <a:pt x="50" y="133"/>
                  </a:cubicBezTo>
                  <a:lnTo>
                    <a:pt x="50" y="134"/>
                  </a:lnTo>
                  <a:cubicBezTo>
                    <a:pt x="51" y="137"/>
                    <a:pt x="50" y="141"/>
                    <a:pt x="47" y="143"/>
                  </a:cubicBezTo>
                  <a:cubicBezTo>
                    <a:pt x="44" y="144"/>
                    <a:pt x="40" y="143"/>
                    <a:pt x="38" y="140"/>
                  </a:cubicBezTo>
                  <a:lnTo>
                    <a:pt x="38" y="139"/>
                  </a:lnTo>
                </a:path>
              </a:pathLst>
            </a:custGeom>
            <a:solidFill>
              <a:srgbClr val="222C4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4" name="Google Shape;804;p21"/>
            <p:cNvSpPr/>
            <p:nvPr/>
          </p:nvSpPr>
          <p:spPr>
            <a:xfrm>
              <a:off x="1103306" y="746129"/>
              <a:ext cx="123824" cy="90488"/>
            </a:xfrm>
            <a:custGeom>
              <a:avLst/>
              <a:gdLst/>
              <a:ahLst/>
              <a:cxnLst/>
              <a:rect l="l" t="t" r="r" b="b"/>
              <a:pathLst>
                <a:path w="196" h="145" extrusionOk="0">
                  <a:moveTo>
                    <a:pt x="147" y="6"/>
                  </a:moveTo>
                  <a:cubicBezTo>
                    <a:pt x="147" y="6"/>
                    <a:pt x="180" y="21"/>
                    <a:pt x="196" y="44"/>
                  </a:cubicBezTo>
                  <a:cubicBezTo>
                    <a:pt x="196" y="44"/>
                    <a:pt x="191" y="106"/>
                    <a:pt x="143" y="141"/>
                  </a:cubicBezTo>
                  <a:cubicBezTo>
                    <a:pt x="143" y="141"/>
                    <a:pt x="138" y="145"/>
                    <a:pt x="135" y="143"/>
                  </a:cubicBezTo>
                  <a:cubicBezTo>
                    <a:pt x="124" y="134"/>
                    <a:pt x="106" y="114"/>
                    <a:pt x="99" y="117"/>
                  </a:cubicBezTo>
                  <a:cubicBezTo>
                    <a:pt x="91" y="119"/>
                    <a:pt x="72" y="128"/>
                    <a:pt x="72" y="128"/>
                  </a:cubicBezTo>
                  <a:cubicBezTo>
                    <a:pt x="72" y="128"/>
                    <a:pt x="45" y="114"/>
                    <a:pt x="38" y="115"/>
                  </a:cubicBezTo>
                  <a:cubicBezTo>
                    <a:pt x="30" y="115"/>
                    <a:pt x="7" y="140"/>
                    <a:pt x="7" y="140"/>
                  </a:cubicBezTo>
                  <a:cubicBezTo>
                    <a:pt x="7" y="140"/>
                    <a:pt x="1" y="141"/>
                    <a:pt x="0" y="137"/>
                  </a:cubicBezTo>
                  <a:cubicBezTo>
                    <a:pt x="0" y="132"/>
                    <a:pt x="11" y="88"/>
                    <a:pt x="23" y="70"/>
                  </a:cubicBezTo>
                  <a:cubicBezTo>
                    <a:pt x="46" y="35"/>
                    <a:pt x="57" y="0"/>
                    <a:pt x="147" y="6"/>
                  </a:cubicBezTo>
                </a:path>
              </a:pathLst>
            </a:custGeom>
            <a:solidFill>
              <a:srgbClr val="C9DFF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5" name="Google Shape;805;p21"/>
            <p:cNvSpPr/>
            <p:nvPr/>
          </p:nvSpPr>
          <p:spPr>
            <a:xfrm>
              <a:off x="1146169" y="700091"/>
              <a:ext cx="55563" cy="101600"/>
            </a:xfrm>
            <a:custGeom>
              <a:avLst/>
              <a:gdLst/>
              <a:ahLst/>
              <a:cxnLst/>
              <a:rect l="l" t="t" r="r" b="b"/>
              <a:pathLst>
                <a:path w="90" h="161" extrusionOk="0">
                  <a:moveTo>
                    <a:pt x="3" y="54"/>
                  </a:moveTo>
                  <a:lnTo>
                    <a:pt x="0" y="127"/>
                  </a:lnTo>
                  <a:cubicBezTo>
                    <a:pt x="0" y="127"/>
                    <a:pt x="4" y="154"/>
                    <a:pt x="17" y="159"/>
                  </a:cubicBezTo>
                  <a:cubicBezTo>
                    <a:pt x="22" y="161"/>
                    <a:pt x="41" y="153"/>
                    <a:pt x="53" y="145"/>
                  </a:cubicBezTo>
                  <a:cubicBezTo>
                    <a:pt x="82" y="125"/>
                    <a:pt x="90" y="97"/>
                    <a:pt x="90" y="97"/>
                  </a:cubicBezTo>
                  <a:lnTo>
                    <a:pt x="90" y="0"/>
                  </a:lnTo>
                  <a:lnTo>
                    <a:pt x="3" y="54"/>
                  </a:lnTo>
                </a:path>
              </a:pathLst>
            </a:custGeom>
            <a:solidFill>
              <a:srgbClr val="F49F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6" name="Google Shape;806;p21"/>
            <p:cNvSpPr/>
            <p:nvPr/>
          </p:nvSpPr>
          <p:spPr>
            <a:xfrm>
              <a:off x="1082669" y="614366"/>
              <a:ext cx="128587" cy="149225"/>
            </a:xfrm>
            <a:custGeom>
              <a:avLst/>
              <a:gdLst/>
              <a:ahLst/>
              <a:cxnLst/>
              <a:rect l="l" t="t" r="r" b="b"/>
              <a:pathLst>
                <a:path w="204" h="236" extrusionOk="0">
                  <a:moveTo>
                    <a:pt x="88" y="1"/>
                  </a:moveTo>
                  <a:cubicBezTo>
                    <a:pt x="10" y="18"/>
                    <a:pt x="0" y="35"/>
                    <a:pt x="21" y="120"/>
                  </a:cubicBezTo>
                  <a:cubicBezTo>
                    <a:pt x="32" y="180"/>
                    <a:pt x="61" y="236"/>
                    <a:pt x="110" y="227"/>
                  </a:cubicBezTo>
                  <a:cubicBezTo>
                    <a:pt x="160" y="218"/>
                    <a:pt x="204" y="158"/>
                    <a:pt x="193" y="98"/>
                  </a:cubicBezTo>
                  <a:cubicBezTo>
                    <a:pt x="183" y="43"/>
                    <a:pt x="146" y="0"/>
                    <a:pt x="102" y="0"/>
                  </a:cubicBezTo>
                  <a:cubicBezTo>
                    <a:pt x="98" y="0"/>
                    <a:pt x="93" y="0"/>
                    <a:pt x="88" y="1"/>
                  </a:cubicBezTo>
                </a:path>
              </a:pathLst>
            </a:custGeom>
            <a:solidFill>
              <a:srgbClr val="F49F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7" name="Google Shape;807;p21"/>
            <p:cNvSpPr/>
            <p:nvPr/>
          </p:nvSpPr>
          <p:spPr>
            <a:xfrm>
              <a:off x="1120769" y="703266"/>
              <a:ext cx="22225" cy="14288"/>
            </a:xfrm>
            <a:custGeom>
              <a:avLst/>
              <a:gdLst/>
              <a:ahLst/>
              <a:cxnLst/>
              <a:rect l="l" t="t" r="r" b="b"/>
              <a:pathLst>
                <a:path w="34" h="22" extrusionOk="0">
                  <a:moveTo>
                    <a:pt x="14" y="22"/>
                  </a:moveTo>
                  <a:cubicBezTo>
                    <a:pt x="12" y="22"/>
                    <a:pt x="10" y="22"/>
                    <a:pt x="8" y="21"/>
                  </a:cubicBezTo>
                  <a:cubicBezTo>
                    <a:pt x="0" y="17"/>
                    <a:pt x="1" y="7"/>
                    <a:pt x="1" y="7"/>
                  </a:cubicBezTo>
                  <a:cubicBezTo>
                    <a:pt x="1" y="5"/>
                    <a:pt x="2" y="1"/>
                    <a:pt x="4" y="0"/>
                  </a:cubicBezTo>
                  <a:cubicBezTo>
                    <a:pt x="6" y="0"/>
                    <a:pt x="8" y="1"/>
                    <a:pt x="8" y="3"/>
                  </a:cubicBezTo>
                  <a:cubicBezTo>
                    <a:pt x="8" y="3"/>
                    <a:pt x="6" y="13"/>
                    <a:pt x="11" y="15"/>
                  </a:cubicBezTo>
                  <a:cubicBezTo>
                    <a:pt x="15" y="16"/>
                    <a:pt x="18" y="16"/>
                    <a:pt x="25" y="12"/>
                  </a:cubicBezTo>
                  <a:cubicBezTo>
                    <a:pt x="27" y="11"/>
                    <a:pt x="30" y="10"/>
                    <a:pt x="31" y="11"/>
                  </a:cubicBezTo>
                  <a:cubicBezTo>
                    <a:pt x="34" y="15"/>
                    <a:pt x="28" y="18"/>
                    <a:pt x="27" y="19"/>
                  </a:cubicBezTo>
                  <a:cubicBezTo>
                    <a:pt x="20" y="21"/>
                    <a:pt x="19" y="22"/>
                    <a:pt x="14" y="22"/>
                  </a:cubicBezTo>
                </a:path>
              </a:pathLst>
            </a:custGeom>
            <a:solidFill>
              <a:srgbClr val="E04C5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8" name="Google Shape;808;p21"/>
            <p:cNvSpPr/>
            <p:nvPr/>
          </p:nvSpPr>
          <p:spPr>
            <a:xfrm>
              <a:off x="1146169" y="677866"/>
              <a:ext cx="9525" cy="15875"/>
            </a:xfrm>
            <a:custGeom>
              <a:avLst/>
              <a:gdLst/>
              <a:ahLst/>
              <a:cxnLst/>
              <a:rect l="l" t="t" r="r" b="b"/>
              <a:pathLst>
                <a:path w="15" h="23" extrusionOk="0">
                  <a:moveTo>
                    <a:pt x="9" y="23"/>
                  </a:moveTo>
                  <a:lnTo>
                    <a:pt x="8" y="23"/>
                  </a:lnTo>
                  <a:cubicBezTo>
                    <a:pt x="4" y="23"/>
                    <a:pt x="1" y="21"/>
                    <a:pt x="1" y="18"/>
                  </a:cubicBezTo>
                  <a:lnTo>
                    <a:pt x="1" y="7"/>
                  </a:lnTo>
                  <a:cubicBezTo>
                    <a:pt x="0" y="4"/>
                    <a:pt x="3" y="1"/>
                    <a:pt x="6" y="1"/>
                  </a:cubicBezTo>
                  <a:lnTo>
                    <a:pt x="8" y="1"/>
                  </a:lnTo>
                  <a:cubicBezTo>
                    <a:pt x="11" y="0"/>
                    <a:pt x="14" y="3"/>
                    <a:pt x="14" y="6"/>
                  </a:cubicBezTo>
                  <a:lnTo>
                    <a:pt x="15" y="17"/>
                  </a:lnTo>
                  <a:cubicBezTo>
                    <a:pt x="15" y="20"/>
                    <a:pt x="12" y="23"/>
                    <a:pt x="9" y="23"/>
                  </a:cubicBezTo>
                  <a:close/>
                </a:path>
              </a:pathLst>
            </a:custGeom>
            <a:solidFill>
              <a:srgbClr val="1B19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9" name="Google Shape;809;p21"/>
            <p:cNvSpPr/>
            <p:nvPr/>
          </p:nvSpPr>
          <p:spPr>
            <a:xfrm>
              <a:off x="1108069" y="684216"/>
              <a:ext cx="7938" cy="14288"/>
            </a:xfrm>
            <a:custGeom>
              <a:avLst/>
              <a:gdLst/>
              <a:ahLst/>
              <a:cxnLst/>
              <a:rect l="l" t="t" r="r" b="b"/>
              <a:pathLst>
                <a:path w="14" h="21" extrusionOk="0">
                  <a:moveTo>
                    <a:pt x="8" y="21"/>
                  </a:moveTo>
                  <a:cubicBezTo>
                    <a:pt x="4" y="21"/>
                    <a:pt x="1" y="19"/>
                    <a:pt x="1" y="15"/>
                  </a:cubicBezTo>
                  <a:lnTo>
                    <a:pt x="1" y="7"/>
                  </a:lnTo>
                  <a:cubicBezTo>
                    <a:pt x="0" y="3"/>
                    <a:pt x="3" y="0"/>
                    <a:pt x="6" y="0"/>
                  </a:cubicBezTo>
                  <a:cubicBezTo>
                    <a:pt x="10" y="0"/>
                    <a:pt x="13" y="2"/>
                    <a:pt x="13" y="6"/>
                  </a:cubicBezTo>
                  <a:lnTo>
                    <a:pt x="14" y="14"/>
                  </a:lnTo>
                  <a:cubicBezTo>
                    <a:pt x="14" y="18"/>
                    <a:pt x="11" y="21"/>
                    <a:pt x="8" y="21"/>
                  </a:cubicBezTo>
                  <a:close/>
                </a:path>
              </a:pathLst>
            </a:custGeom>
            <a:solidFill>
              <a:srgbClr val="1B19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0" name="Google Shape;810;p21"/>
            <p:cNvSpPr/>
            <p:nvPr/>
          </p:nvSpPr>
          <p:spPr>
            <a:xfrm>
              <a:off x="1138231" y="661991"/>
              <a:ext cx="26988" cy="12700"/>
            </a:xfrm>
            <a:custGeom>
              <a:avLst/>
              <a:gdLst/>
              <a:ahLst/>
              <a:cxnLst/>
              <a:rect l="l" t="t" r="r" b="b"/>
              <a:pathLst>
                <a:path w="42" h="21" extrusionOk="0">
                  <a:moveTo>
                    <a:pt x="39" y="21"/>
                  </a:moveTo>
                  <a:lnTo>
                    <a:pt x="37" y="20"/>
                  </a:lnTo>
                  <a:cubicBezTo>
                    <a:pt x="23" y="8"/>
                    <a:pt x="6" y="17"/>
                    <a:pt x="5" y="17"/>
                  </a:cubicBezTo>
                  <a:cubicBezTo>
                    <a:pt x="4" y="18"/>
                    <a:pt x="2" y="17"/>
                    <a:pt x="1" y="16"/>
                  </a:cubicBezTo>
                  <a:cubicBezTo>
                    <a:pt x="0" y="14"/>
                    <a:pt x="1" y="12"/>
                    <a:pt x="2" y="11"/>
                  </a:cubicBezTo>
                  <a:cubicBezTo>
                    <a:pt x="3" y="11"/>
                    <a:pt x="23" y="0"/>
                    <a:pt x="42" y="15"/>
                  </a:cubicBezTo>
                  <a:lnTo>
                    <a:pt x="42" y="20"/>
                  </a:lnTo>
                  <a:lnTo>
                    <a:pt x="39" y="21"/>
                  </a:lnTo>
                  <a:close/>
                </a:path>
              </a:pathLst>
            </a:custGeom>
            <a:solidFill>
              <a:srgbClr val="1B19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1" name="Google Shape;811;p21"/>
            <p:cNvSpPr/>
            <p:nvPr/>
          </p:nvSpPr>
          <p:spPr>
            <a:xfrm>
              <a:off x="1100131" y="671516"/>
              <a:ext cx="20638" cy="11113"/>
            </a:xfrm>
            <a:custGeom>
              <a:avLst/>
              <a:gdLst/>
              <a:ahLst/>
              <a:cxnLst/>
              <a:rect l="l" t="t" r="r" b="b"/>
              <a:pathLst>
                <a:path w="33" h="18" extrusionOk="0">
                  <a:moveTo>
                    <a:pt x="4" y="18"/>
                  </a:moveTo>
                  <a:lnTo>
                    <a:pt x="3" y="18"/>
                  </a:lnTo>
                  <a:cubicBezTo>
                    <a:pt x="1" y="17"/>
                    <a:pt x="0" y="15"/>
                    <a:pt x="1" y="14"/>
                  </a:cubicBezTo>
                  <a:cubicBezTo>
                    <a:pt x="6" y="0"/>
                    <a:pt x="22" y="0"/>
                    <a:pt x="30" y="1"/>
                  </a:cubicBezTo>
                  <a:cubicBezTo>
                    <a:pt x="32" y="2"/>
                    <a:pt x="33" y="4"/>
                    <a:pt x="33" y="5"/>
                  </a:cubicBezTo>
                  <a:cubicBezTo>
                    <a:pt x="32" y="7"/>
                    <a:pt x="30" y="8"/>
                    <a:pt x="29" y="8"/>
                  </a:cubicBezTo>
                  <a:cubicBezTo>
                    <a:pt x="28" y="8"/>
                    <a:pt x="12" y="4"/>
                    <a:pt x="7" y="16"/>
                  </a:cubicBezTo>
                  <a:lnTo>
                    <a:pt x="4" y="18"/>
                  </a:lnTo>
                </a:path>
              </a:pathLst>
            </a:custGeom>
            <a:solidFill>
              <a:srgbClr val="1B19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2" name="Google Shape;812;p21"/>
            <p:cNvSpPr/>
            <p:nvPr/>
          </p:nvSpPr>
          <p:spPr>
            <a:xfrm>
              <a:off x="1190619" y="657229"/>
              <a:ext cx="31750" cy="50800"/>
            </a:xfrm>
            <a:custGeom>
              <a:avLst/>
              <a:gdLst/>
              <a:ahLst/>
              <a:cxnLst/>
              <a:rect l="l" t="t" r="r" b="b"/>
              <a:pathLst>
                <a:path w="51" h="79" extrusionOk="0">
                  <a:moveTo>
                    <a:pt x="48" y="44"/>
                  </a:moveTo>
                  <a:cubicBezTo>
                    <a:pt x="44" y="64"/>
                    <a:pt x="29" y="79"/>
                    <a:pt x="15" y="77"/>
                  </a:cubicBezTo>
                  <a:cubicBezTo>
                    <a:pt x="0" y="75"/>
                    <a:pt x="0" y="46"/>
                    <a:pt x="3" y="26"/>
                  </a:cubicBezTo>
                  <a:cubicBezTo>
                    <a:pt x="6" y="5"/>
                    <a:pt x="13" y="0"/>
                    <a:pt x="28" y="3"/>
                  </a:cubicBezTo>
                  <a:cubicBezTo>
                    <a:pt x="42" y="5"/>
                    <a:pt x="51" y="23"/>
                    <a:pt x="48" y="44"/>
                  </a:cubicBezTo>
                  <a:close/>
                </a:path>
              </a:pathLst>
            </a:custGeom>
            <a:solidFill>
              <a:srgbClr val="F49F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3" name="Google Shape;813;p21"/>
            <p:cNvSpPr/>
            <p:nvPr/>
          </p:nvSpPr>
          <p:spPr>
            <a:xfrm>
              <a:off x="1127119" y="723904"/>
              <a:ext cx="31750" cy="11113"/>
            </a:xfrm>
            <a:custGeom>
              <a:avLst/>
              <a:gdLst/>
              <a:ahLst/>
              <a:cxnLst/>
              <a:rect l="l" t="t" r="r" b="b"/>
              <a:pathLst>
                <a:path w="49" h="18" extrusionOk="0">
                  <a:moveTo>
                    <a:pt x="31" y="14"/>
                  </a:moveTo>
                  <a:cubicBezTo>
                    <a:pt x="42" y="11"/>
                    <a:pt x="49" y="6"/>
                    <a:pt x="49" y="5"/>
                  </a:cubicBezTo>
                  <a:lnTo>
                    <a:pt x="49" y="1"/>
                  </a:lnTo>
                  <a:lnTo>
                    <a:pt x="46" y="0"/>
                  </a:lnTo>
                  <a:cubicBezTo>
                    <a:pt x="45" y="1"/>
                    <a:pt x="27" y="16"/>
                    <a:pt x="3" y="8"/>
                  </a:cubicBezTo>
                  <a:cubicBezTo>
                    <a:pt x="2" y="7"/>
                    <a:pt x="0" y="8"/>
                    <a:pt x="0" y="10"/>
                  </a:cubicBezTo>
                  <a:cubicBezTo>
                    <a:pt x="0" y="12"/>
                    <a:pt x="1" y="13"/>
                    <a:pt x="2" y="14"/>
                  </a:cubicBezTo>
                  <a:cubicBezTo>
                    <a:pt x="13" y="18"/>
                    <a:pt x="24" y="17"/>
                    <a:pt x="31" y="14"/>
                  </a:cubicBezTo>
                  <a:close/>
                </a:path>
              </a:pathLst>
            </a:custGeom>
            <a:solidFill>
              <a:srgbClr val="E04C5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4" name="Google Shape;814;p21"/>
            <p:cNvSpPr/>
            <p:nvPr/>
          </p:nvSpPr>
          <p:spPr>
            <a:xfrm>
              <a:off x="1050919" y="565154"/>
              <a:ext cx="179387" cy="120650"/>
            </a:xfrm>
            <a:custGeom>
              <a:avLst/>
              <a:gdLst/>
              <a:ahLst/>
              <a:cxnLst/>
              <a:rect l="l" t="t" r="r" b="b"/>
              <a:pathLst>
                <a:path w="285" h="191" extrusionOk="0">
                  <a:moveTo>
                    <a:pt x="243" y="73"/>
                  </a:moveTo>
                  <a:cubicBezTo>
                    <a:pt x="265" y="38"/>
                    <a:pt x="234" y="19"/>
                    <a:pt x="234" y="19"/>
                  </a:cubicBezTo>
                  <a:cubicBezTo>
                    <a:pt x="236" y="45"/>
                    <a:pt x="230" y="55"/>
                    <a:pt x="230" y="55"/>
                  </a:cubicBezTo>
                  <a:cubicBezTo>
                    <a:pt x="188" y="0"/>
                    <a:pt x="120" y="26"/>
                    <a:pt x="76" y="41"/>
                  </a:cubicBezTo>
                  <a:cubicBezTo>
                    <a:pt x="31" y="55"/>
                    <a:pt x="32" y="17"/>
                    <a:pt x="32" y="17"/>
                  </a:cubicBezTo>
                  <a:cubicBezTo>
                    <a:pt x="0" y="103"/>
                    <a:pt x="63" y="136"/>
                    <a:pt x="63" y="136"/>
                  </a:cubicBezTo>
                  <a:cubicBezTo>
                    <a:pt x="63" y="136"/>
                    <a:pt x="72" y="118"/>
                    <a:pt x="78" y="113"/>
                  </a:cubicBezTo>
                  <a:cubicBezTo>
                    <a:pt x="83" y="108"/>
                    <a:pt x="84" y="129"/>
                    <a:pt x="109" y="134"/>
                  </a:cubicBezTo>
                  <a:cubicBezTo>
                    <a:pt x="133" y="140"/>
                    <a:pt x="168" y="116"/>
                    <a:pt x="168" y="116"/>
                  </a:cubicBezTo>
                  <a:cubicBezTo>
                    <a:pt x="168" y="116"/>
                    <a:pt x="182" y="115"/>
                    <a:pt x="204" y="121"/>
                  </a:cubicBezTo>
                  <a:cubicBezTo>
                    <a:pt x="238" y="130"/>
                    <a:pt x="231" y="191"/>
                    <a:pt x="231" y="191"/>
                  </a:cubicBezTo>
                  <a:cubicBezTo>
                    <a:pt x="234" y="168"/>
                    <a:pt x="269" y="167"/>
                    <a:pt x="269" y="167"/>
                  </a:cubicBezTo>
                  <a:cubicBezTo>
                    <a:pt x="269" y="167"/>
                    <a:pt x="267" y="175"/>
                    <a:pt x="269" y="167"/>
                  </a:cubicBezTo>
                  <a:cubicBezTo>
                    <a:pt x="270" y="159"/>
                    <a:pt x="285" y="134"/>
                    <a:pt x="283" y="97"/>
                  </a:cubicBezTo>
                  <a:cubicBezTo>
                    <a:pt x="281" y="59"/>
                    <a:pt x="243" y="73"/>
                    <a:pt x="243" y="73"/>
                  </a:cubicBezTo>
                </a:path>
              </a:pathLst>
            </a:custGeom>
            <a:solidFill>
              <a:srgbClr val="1F151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5" name="Google Shape;815;p21"/>
            <p:cNvSpPr/>
            <p:nvPr/>
          </p:nvSpPr>
          <p:spPr>
            <a:xfrm>
              <a:off x="1246180" y="946154"/>
              <a:ext cx="182562" cy="84138"/>
            </a:xfrm>
            <a:custGeom>
              <a:avLst/>
              <a:gdLst/>
              <a:ahLst/>
              <a:cxnLst/>
              <a:rect l="l" t="t" r="r" b="b"/>
              <a:pathLst>
                <a:path w="289" h="135" extrusionOk="0">
                  <a:moveTo>
                    <a:pt x="289" y="135"/>
                  </a:moveTo>
                  <a:lnTo>
                    <a:pt x="0" y="135"/>
                  </a:lnTo>
                  <a:lnTo>
                    <a:pt x="0" y="90"/>
                  </a:lnTo>
                  <a:lnTo>
                    <a:pt x="154" y="66"/>
                  </a:lnTo>
                  <a:lnTo>
                    <a:pt x="130" y="40"/>
                  </a:lnTo>
                  <a:cubicBezTo>
                    <a:pt x="177" y="33"/>
                    <a:pt x="208" y="19"/>
                    <a:pt x="233" y="0"/>
                  </a:cubicBezTo>
                  <a:lnTo>
                    <a:pt x="289" y="135"/>
                  </a:lnTo>
                </a:path>
              </a:pathLst>
            </a:custGeom>
            <a:solidFill>
              <a:srgbClr val="F79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6" name="Google Shape;816;p21"/>
            <p:cNvSpPr/>
            <p:nvPr/>
          </p:nvSpPr>
          <p:spPr>
            <a:xfrm>
              <a:off x="1411279" y="1016004"/>
              <a:ext cx="20638" cy="20638"/>
            </a:xfrm>
            <a:custGeom>
              <a:avLst/>
              <a:gdLst/>
              <a:ahLst/>
              <a:cxnLst/>
              <a:rect l="l" t="t" r="r" b="b"/>
              <a:pathLst>
                <a:path w="32" h="32" extrusionOk="0">
                  <a:moveTo>
                    <a:pt x="24" y="0"/>
                  </a:moveTo>
                  <a:cubicBezTo>
                    <a:pt x="31" y="7"/>
                    <a:pt x="32" y="18"/>
                    <a:pt x="26" y="25"/>
                  </a:cubicBezTo>
                  <a:cubicBezTo>
                    <a:pt x="19" y="32"/>
                    <a:pt x="8" y="31"/>
                    <a:pt x="0" y="24"/>
                  </a:cubicBezTo>
                  <a:cubicBezTo>
                    <a:pt x="5" y="23"/>
                    <a:pt x="12" y="21"/>
                    <a:pt x="16" y="16"/>
                  </a:cubicBezTo>
                  <a:cubicBezTo>
                    <a:pt x="21" y="11"/>
                    <a:pt x="23" y="5"/>
                    <a:pt x="24" y="0"/>
                  </a:cubicBezTo>
                  <a:close/>
                </a:path>
              </a:pathLst>
            </a:custGeom>
            <a:solidFill>
              <a:srgbClr val="3634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7" name="Google Shape;817;p21"/>
            <p:cNvSpPr/>
            <p:nvPr/>
          </p:nvSpPr>
          <p:spPr>
            <a:xfrm>
              <a:off x="939795" y="700090"/>
              <a:ext cx="60325" cy="127000"/>
            </a:xfrm>
            <a:custGeom>
              <a:avLst/>
              <a:gdLst/>
              <a:ahLst/>
              <a:cxnLst/>
              <a:rect l="l" t="t" r="r" b="b"/>
              <a:pathLst>
                <a:path w="98" h="202" extrusionOk="0">
                  <a:moveTo>
                    <a:pt x="28" y="202"/>
                  </a:moveTo>
                  <a:lnTo>
                    <a:pt x="94" y="197"/>
                  </a:lnTo>
                  <a:cubicBezTo>
                    <a:pt x="87" y="171"/>
                    <a:pt x="82" y="149"/>
                    <a:pt x="80" y="137"/>
                  </a:cubicBezTo>
                  <a:cubicBezTo>
                    <a:pt x="80" y="137"/>
                    <a:pt x="95" y="102"/>
                    <a:pt x="98" y="85"/>
                  </a:cubicBezTo>
                  <a:cubicBezTo>
                    <a:pt x="98" y="82"/>
                    <a:pt x="97" y="79"/>
                    <a:pt x="95" y="78"/>
                  </a:cubicBezTo>
                  <a:lnTo>
                    <a:pt x="84" y="70"/>
                  </a:lnTo>
                  <a:cubicBezTo>
                    <a:pt x="84" y="70"/>
                    <a:pt x="81" y="38"/>
                    <a:pt x="80" y="33"/>
                  </a:cubicBezTo>
                  <a:cubicBezTo>
                    <a:pt x="79" y="28"/>
                    <a:pt x="62" y="0"/>
                    <a:pt x="58" y="0"/>
                  </a:cubicBezTo>
                  <a:cubicBezTo>
                    <a:pt x="51" y="2"/>
                    <a:pt x="66" y="36"/>
                    <a:pt x="66" y="38"/>
                  </a:cubicBezTo>
                  <a:cubicBezTo>
                    <a:pt x="66" y="40"/>
                    <a:pt x="62" y="52"/>
                    <a:pt x="62" y="52"/>
                  </a:cubicBezTo>
                  <a:cubicBezTo>
                    <a:pt x="62" y="52"/>
                    <a:pt x="55" y="49"/>
                    <a:pt x="53" y="48"/>
                  </a:cubicBezTo>
                  <a:cubicBezTo>
                    <a:pt x="51" y="46"/>
                    <a:pt x="47" y="51"/>
                    <a:pt x="47" y="51"/>
                  </a:cubicBezTo>
                  <a:cubicBezTo>
                    <a:pt x="47" y="51"/>
                    <a:pt x="44" y="47"/>
                    <a:pt x="40" y="46"/>
                  </a:cubicBezTo>
                  <a:cubicBezTo>
                    <a:pt x="36" y="46"/>
                    <a:pt x="31" y="54"/>
                    <a:pt x="31" y="54"/>
                  </a:cubicBezTo>
                  <a:cubicBezTo>
                    <a:pt x="31" y="54"/>
                    <a:pt x="26" y="50"/>
                    <a:pt x="23" y="50"/>
                  </a:cubicBezTo>
                  <a:cubicBezTo>
                    <a:pt x="21" y="51"/>
                    <a:pt x="0" y="85"/>
                    <a:pt x="1" y="88"/>
                  </a:cubicBezTo>
                  <a:cubicBezTo>
                    <a:pt x="3" y="90"/>
                    <a:pt x="11" y="87"/>
                    <a:pt x="11" y="87"/>
                  </a:cubicBezTo>
                  <a:lnTo>
                    <a:pt x="8" y="100"/>
                  </a:lnTo>
                  <a:cubicBezTo>
                    <a:pt x="7" y="122"/>
                    <a:pt x="21" y="147"/>
                    <a:pt x="21" y="147"/>
                  </a:cubicBezTo>
                  <a:cubicBezTo>
                    <a:pt x="21" y="147"/>
                    <a:pt x="23" y="169"/>
                    <a:pt x="28" y="202"/>
                  </a:cubicBezTo>
                </a:path>
              </a:pathLst>
            </a:custGeom>
            <a:solidFill>
              <a:srgbClr val="F49F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8" name="Google Shape;818;p21"/>
            <p:cNvSpPr/>
            <p:nvPr/>
          </p:nvSpPr>
          <p:spPr>
            <a:xfrm>
              <a:off x="971545" y="736603"/>
              <a:ext cx="28575" cy="28575"/>
            </a:xfrm>
            <a:custGeom>
              <a:avLst/>
              <a:gdLst/>
              <a:ahLst/>
              <a:cxnLst/>
              <a:rect l="l" t="t" r="r" b="b"/>
              <a:pathLst>
                <a:path w="45" h="45" extrusionOk="0">
                  <a:moveTo>
                    <a:pt x="45" y="20"/>
                  </a:moveTo>
                  <a:cubicBezTo>
                    <a:pt x="33" y="11"/>
                    <a:pt x="20" y="5"/>
                    <a:pt x="6" y="0"/>
                  </a:cubicBezTo>
                  <a:lnTo>
                    <a:pt x="5" y="0"/>
                  </a:lnTo>
                  <a:cubicBezTo>
                    <a:pt x="0" y="7"/>
                    <a:pt x="5" y="13"/>
                    <a:pt x="11" y="17"/>
                  </a:cubicBezTo>
                  <a:cubicBezTo>
                    <a:pt x="13" y="19"/>
                    <a:pt x="14" y="21"/>
                    <a:pt x="13" y="24"/>
                  </a:cubicBezTo>
                  <a:cubicBezTo>
                    <a:pt x="11" y="26"/>
                    <a:pt x="10" y="28"/>
                    <a:pt x="8" y="30"/>
                  </a:cubicBezTo>
                  <a:cubicBezTo>
                    <a:pt x="5" y="34"/>
                    <a:pt x="3" y="38"/>
                    <a:pt x="2" y="43"/>
                  </a:cubicBezTo>
                  <a:cubicBezTo>
                    <a:pt x="2" y="45"/>
                    <a:pt x="4" y="45"/>
                    <a:pt x="5" y="44"/>
                  </a:cubicBezTo>
                  <a:cubicBezTo>
                    <a:pt x="6" y="36"/>
                    <a:pt x="11" y="31"/>
                    <a:pt x="15" y="24"/>
                  </a:cubicBezTo>
                  <a:cubicBezTo>
                    <a:pt x="18" y="19"/>
                    <a:pt x="15" y="18"/>
                    <a:pt x="11" y="15"/>
                  </a:cubicBezTo>
                  <a:cubicBezTo>
                    <a:pt x="10" y="13"/>
                    <a:pt x="8" y="12"/>
                    <a:pt x="7" y="10"/>
                  </a:cubicBezTo>
                  <a:cubicBezTo>
                    <a:pt x="6" y="8"/>
                    <a:pt x="4" y="4"/>
                    <a:pt x="8" y="3"/>
                  </a:cubicBezTo>
                  <a:cubicBezTo>
                    <a:pt x="9" y="2"/>
                    <a:pt x="14" y="5"/>
                    <a:pt x="15" y="6"/>
                  </a:cubicBezTo>
                  <a:cubicBezTo>
                    <a:pt x="17" y="7"/>
                    <a:pt x="20" y="8"/>
                    <a:pt x="22" y="9"/>
                  </a:cubicBezTo>
                  <a:cubicBezTo>
                    <a:pt x="29" y="13"/>
                    <a:pt x="36" y="17"/>
                    <a:pt x="43" y="22"/>
                  </a:cubicBezTo>
                  <a:lnTo>
                    <a:pt x="45" y="20"/>
                  </a:lnTo>
                </a:path>
              </a:pathLst>
            </a:custGeom>
            <a:solidFill>
              <a:srgbClr val="D9716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9" name="Google Shape;819;p21"/>
            <p:cNvSpPr/>
            <p:nvPr/>
          </p:nvSpPr>
          <p:spPr>
            <a:xfrm>
              <a:off x="950907" y="801690"/>
              <a:ext cx="117474" cy="212725"/>
            </a:xfrm>
            <a:custGeom>
              <a:avLst/>
              <a:gdLst/>
              <a:ahLst/>
              <a:cxnLst/>
              <a:rect l="l" t="t" r="r" b="b"/>
              <a:pathLst>
                <a:path w="187" h="338" extrusionOk="0">
                  <a:moveTo>
                    <a:pt x="82" y="3"/>
                  </a:moveTo>
                  <a:cubicBezTo>
                    <a:pt x="82" y="3"/>
                    <a:pt x="138" y="141"/>
                    <a:pt x="162" y="180"/>
                  </a:cubicBezTo>
                  <a:cubicBezTo>
                    <a:pt x="185" y="219"/>
                    <a:pt x="187" y="252"/>
                    <a:pt x="186" y="269"/>
                  </a:cubicBezTo>
                  <a:cubicBezTo>
                    <a:pt x="184" y="286"/>
                    <a:pt x="172" y="319"/>
                    <a:pt x="147" y="328"/>
                  </a:cubicBezTo>
                  <a:cubicBezTo>
                    <a:pt x="121" y="338"/>
                    <a:pt x="74" y="311"/>
                    <a:pt x="63" y="282"/>
                  </a:cubicBezTo>
                  <a:cubicBezTo>
                    <a:pt x="47" y="241"/>
                    <a:pt x="2" y="71"/>
                    <a:pt x="0" y="38"/>
                  </a:cubicBezTo>
                  <a:cubicBezTo>
                    <a:pt x="0" y="38"/>
                    <a:pt x="0" y="33"/>
                    <a:pt x="5" y="30"/>
                  </a:cubicBezTo>
                  <a:cubicBezTo>
                    <a:pt x="9" y="28"/>
                    <a:pt x="37" y="24"/>
                    <a:pt x="72" y="2"/>
                  </a:cubicBezTo>
                  <a:cubicBezTo>
                    <a:pt x="72" y="2"/>
                    <a:pt x="74" y="1"/>
                    <a:pt x="76" y="0"/>
                  </a:cubicBezTo>
                  <a:cubicBezTo>
                    <a:pt x="79" y="0"/>
                    <a:pt x="81" y="0"/>
                    <a:pt x="82" y="3"/>
                  </a:cubicBezTo>
                  <a:close/>
                </a:path>
              </a:pathLst>
            </a:custGeom>
            <a:solidFill>
              <a:srgbClr val="677BC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0" name="Google Shape;820;p21"/>
            <p:cNvSpPr/>
            <p:nvPr/>
          </p:nvSpPr>
          <p:spPr>
            <a:xfrm>
              <a:off x="896932" y="984253"/>
              <a:ext cx="366711" cy="149225"/>
            </a:xfrm>
            <a:custGeom>
              <a:avLst/>
              <a:gdLst/>
              <a:ahLst/>
              <a:cxnLst/>
              <a:rect l="l" t="t" r="r" b="b"/>
              <a:pathLst>
                <a:path w="584" h="238" extrusionOk="0">
                  <a:moveTo>
                    <a:pt x="27" y="116"/>
                  </a:moveTo>
                  <a:lnTo>
                    <a:pt x="327" y="223"/>
                  </a:lnTo>
                  <a:cubicBezTo>
                    <a:pt x="351" y="231"/>
                    <a:pt x="378" y="238"/>
                    <a:pt x="382" y="236"/>
                  </a:cubicBezTo>
                  <a:lnTo>
                    <a:pt x="564" y="137"/>
                  </a:lnTo>
                  <a:cubicBezTo>
                    <a:pt x="584" y="126"/>
                    <a:pt x="564" y="113"/>
                    <a:pt x="537" y="105"/>
                  </a:cubicBezTo>
                  <a:lnTo>
                    <a:pt x="246" y="9"/>
                  </a:lnTo>
                  <a:cubicBezTo>
                    <a:pt x="220" y="0"/>
                    <a:pt x="182" y="2"/>
                    <a:pt x="160" y="12"/>
                  </a:cubicBezTo>
                  <a:lnTo>
                    <a:pt x="72" y="58"/>
                  </a:lnTo>
                  <a:cubicBezTo>
                    <a:pt x="49" y="70"/>
                    <a:pt x="0" y="107"/>
                    <a:pt x="27" y="116"/>
                  </a:cubicBezTo>
                </a:path>
              </a:pathLst>
            </a:custGeom>
            <a:solidFill>
              <a:srgbClr val="3A4E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21" name="Google Shape;821;p21"/>
            <p:cNvPicPr preferRelativeResize="0"/>
            <p:nvPr/>
          </p:nvPicPr>
          <p:blipFill rotWithShape="1">
            <a:blip r:embed="rId3">
              <a:alphaModFix/>
            </a:blip>
            <a:srcRect/>
            <a:stretch/>
          </p:blipFill>
          <p:spPr>
            <a:xfrm>
              <a:off x="866770" y="866778"/>
              <a:ext cx="290511" cy="257175"/>
            </a:xfrm>
            <a:prstGeom prst="rect">
              <a:avLst/>
            </a:prstGeom>
            <a:noFill/>
            <a:ln>
              <a:noFill/>
            </a:ln>
          </p:spPr>
        </p:pic>
        <p:sp>
          <p:nvSpPr>
            <p:cNvPr id="822" name="Google Shape;822;p21"/>
            <p:cNvSpPr/>
            <p:nvPr/>
          </p:nvSpPr>
          <p:spPr>
            <a:xfrm>
              <a:off x="866770" y="868364"/>
              <a:ext cx="277811" cy="266700"/>
            </a:xfrm>
            <a:custGeom>
              <a:avLst/>
              <a:gdLst/>
              <a:ahLst/>
              <a:cxnLst/>
              <a:rect l="l" t="t" r="r" b="b"/>
              <a:pathLst>
                <a:path w="441" h="424" extrusionOk="0">
                  <a:moveTo>
                    <a:pt x="57" y="8"/>
                  </a:moveTo>
                  <a:cubicBezTo>
                    <a:pt x="44" y="4"/>
                    <a:pt x="26" y="0"/>
                    <a:pt x="11" y="3"/>
                  </a:cubicBezTo>
                  <a:cubicBezTo>
                    <a:pt x="4" y="4"/>
                    <a:pt x="0" y="11"/>
                    <a:pt x="1" y="18"/>
                  </a:cubicBezTo>
                  <a:lnTo>
                    <a:pt x="64" y="290"/>
                  </a:lnTo>
                  <a:cubicBezTo>
                    <a:pt x="65" y="296"/>
                    <a:pt x="69" y="300"/>
                    <a:pt x="74" y="302"/>
                  </a:cubicBezTo>
                  <a:lnTo>
                    <a:pt x="392" y="417"/>
                  </a:lnTo>
                  <a:cubicBezTo>
                    <a:pt x="404" y="421"/>
                    <a:pt x="413" y="424"/>
                    <a:pt x="422" y="422"/>
                  </a:cubicBezTo>
                  <a:cubicBezTo>
                    <a:pt x="422" y="422"/>
                    <a:pt x="426" y="420"/>
                    <a:pt x="431" y="418"/>
                  </a:cubicBezTo>
                  <a:cubicBezTo>
                    <a:pt x="438" y="415"/>
                    <a:pt x="441" y="407"/>
                    <a:pt x="440" y="400"/>
                  </a:cubicBezTo>
                  <a:lnTo>
                    <a:pt x="385" y="104"/>
                  </a:lnTo>
                  <a:cubicBezTo>
                    <a:pt x="384" y="97"/>
                    <a:pt x="379" y="92"/>
                    <a:pt x="373" y="90"/>
                  </a:cubicBezTo>
                  <a:lnTo>
                    <a:pt x="57" y="8"/>
                  </a:lnTo>
                </a:path>
              </a:pathLst>
            </a:custGeom>
            <a:solidFill>
              <a:srgbClr val="212C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23" name="Google Shape;823;p21"/>
            <p:cNvPicPr preferRelativeResize="0"/>
            <p:nvPr/>
          </p:nvPicPr>
          <p:blipFill rotWithShape="1">
            <a:blip r:embed="rId4">
              <a:alphaModFix/>
            </a:blip>
            <a:srcRect/>
            <a:stretch/>
          </p:blipFill>
          <p:spPr>
            <a:xfrm>
              <a:off x="969957" y="982665"/>
              <a:ext cx="46038" cy="36513"/>
            </a:xfrm>
            <a:prstGeom prst="rect">
              <a:avLst/>
            </a:prstGeom>
            <a:noFill/>
            <a:ln>
              <a:noFill/>
            </a:ln>
          </p:spPr>
        </p:pic>
        <p:sp>
          <p:nvSpPr>
            <p:cNvPr id="824" name="Google Shape;824;p21"/>
            <p:cNvSpPr/>
            <p:nvPr/>
          </p:nvSpPr>
          <p:spPr>
            <a:xfrm>
              <a:off x="1173156" y="960440"/>
              <a:ext cx="79375" cy="79375"/>
            </a:xfrm>
            <a:custGeom>
              <a:avLst/>
              <a:gdLst/>
              <a:ahLst/>
              <a:cxnLst/>
              <a:rect l="l" t="t" r="r" b="b"/>
              <a:pathLst>
                <a:path w="126" h="125" extrusionOk="0">
                  <a:moveTo>
                    <a:pt x="115" y="65"/>
                  </a:moveTo>
                  <a:cubicBezTo>
                    <a:pt x="74" y="53"/>
                    <a:pt x="0" y="0"/>
                    <a:pt x="0" y="0"/>
                  </a:cubicBezTo>
                  <a:lnTo>
                    <a:pt x="9" y="78"/>
                  </a:lnTo>
                  <a:cubicBezTo>
                    <a:pt x="51" y="115"/>
                    <a:pt x="97" y="125"/>
                    <a:pt x="126" y="105"/>
                  </a:cubicBezTo>
                  <a:lnTo>
                    <a:pt x="115" y="65"/>
                  </a:lnTo>
                  <a:close/>
                </a:path>
              </a:pathLst>
            </a:custGeom>
            <a:solidFill>
              <a:srgbClr val="F79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5" name="Google Shape;825;p21"/>
            <p:cNvSpPr/>
            <p:nvPr/>
          </p:nvSpPr>
          <p:spPr>
            <a:xfrm>
              <a:off x="1147756" y="960439"/>
              <a:ext cx="42863" cy="60325"/>
            </a:xfrm>
            <a:custGeom>
              <a:avLst/>
              <a:gdLst/>
              <a:ahLst/>
              <a:cxnLst/>
              <a:rect l="l" t="t" r="r" b="b"/>
              <a:pathLst>
                <a:path w="68" h="95" extrusionOk="0">
                  <a:moveTo>
                    <a:pt x="68" y="79"/>
                  </a:moveTo>
                  <a:lnTo>
                    <a:pt x="42" y="0"/>
                  </a:lnTo>
                  <a:lnTo>
                    <a:pt x="2" y="27"/>
                  </a:lnTo>
                  <a:lnTo>
                    <a:pt x="7" y="50"/>
                  </a:lnTo>
                  <a:lnTo>
                    <a:pt x="0" y="59"/>
                  </a:lnTo>
                  <a:lnTo>
                    <a:pt x="4" y="71"/>
                  </a:lnTo>
                  <a:cubicBezTo>
                    <a:pt x="14" y="66"/>
                    <a:pt x="27" y="62"/>
                    <a:pt x="38" y="62"/>
                  </a:cubicBezTo>
                  <a:cubicBezTo>
                    <a:pt x="37" y="63"/>
                    <a:pt x="23" y="70"/>
                    <a:pt x="10" y="80"/>
                  </a:cubicBezTo>
                  <a:lnTo>
                    <a:pt x="22" y="95"/>
                  </a:lnTo>
                  <a:cubicBezTo>
                    <a:pt x="33" y="89"/>
                    <a:pt x="49" y="81"/>
                    <a:pt x="68" y="79"/>
                  </a:cubicBezTo>
                </a:path>
              </a:pathLst>
            </a:custGeom>
            <a:solidFill>
              <a:srgbClr val="F79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6" name="Google Shape;826;p21"/>
            <p:cNvSpPr/>
            <p:nvPr/>
          </p:nvSpPr>
          <p:spPr>
            <a:xfrm>
              <a:off x="1146169" y="998539"/>
              <a:ext cx="12700" cy="19050"/>
            </a:xfrm>
            <a:custGeom>
              <a:avLst/>
              <a:gdLst/>
              <a:ahLst/>
              <a:cxnLst/>
              <a:rect l="l" t="t" r="r" b="b"/>
              <a:pathLst>
                <a:path w="8" h="12" extrusionOk="0">
                  <a:moveTo>
                    <a:pt x="1" y="0"/>
                  </a:moveTo>
                  <a:lnTo>
                    <a:pt x="0" y="12"/>
                  </a:lnTo>
                  <a:lnTo>
                    <a:pt x="6" y="12"/>
                  </a:lnTo>
                  <a:lnTo>
                    <a:pt x="8" y="0"/>
                  </a:lnTo>
                  <a:lnTo>
                    <a:pt x="1" y="0"/>
                  </a:lnTo>
                  <a:close/>
                </a:path>
              </a:pathLst>
            </a:custGeom>
            <a:solidFill>
              <a:srgbClr val="F79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7" name="Google Shape;827;p21"/>
            <p:cNvSpPr/>
            <p:nvPr/>
          </p:nvSpPr>
          <p:spPr>
            <a:xfrm>
              <a:off x="1154106" y="1011239"/>
              <a:ext cx="11113" cy="22225"/>
            </a:xfrm>
            <a:custGeom>
              <a:avLst/>
              <a:gdLst/>
              <a:ahLst/>
              <a:cxnLst/>
              <a:rect l="l" t="t" r="r" b="b"/>
              <a:pathLst>
                <a:path w="7" h="14" extrusionOk="0">
                  <a:moveTo>
                    <a:pt x="7" y="3"/>
                  </a:moveTo>
                  <a:lnTo>
                    <a:pt x="5" y="14"/>
                  </a:lnTo>
                  <a:lnTo>
                    <a:pt x="1" y="14"/>
                  </a:lnTo>
                  <a:lnTo>
                    <a:pt x="0" y="0"/>
                  </a:lnTo>
                  <a:lnTo>
                    <a:pt x="7" y="3"/>
                  </a:lnTo>
                  <a:close/>
                </a:path>
              </a:pathLst>
            </a:custGeom>
            <a:solidFill>
              <a:srgbClr val="F79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8" name="Google Shape;828;p21"/>
            <p:cNvSpPr/>
            <p:nvPr/>
          </p:nvSpPr>
          <p:spPr>
            <a:xfrm>
              <a:off x="1142994" y="977902"/>
              <a:ext cx="14288" cy="28575"/>
            </a:xfrm>
            <a:custGeom>
              <a:avLst/>
              <a:gdLst/>
              <a:ahLst/>
              <a:cxnLst/>
              <a:rect l="l" t="t" r="r" b="b"/>
              <a:pathLst>
                <a:path w="9" h="18" extrusionOk="0">
                  <a:moveTo>
                    <a:pt x="4" y="0"/>
                  </a:moveTo>
                  <a:lnTo>
                    <a:pt x="0" y="15"/>
                  </a:lnTo>
                  <a:lnTo>
                    <a:pt x="5" y="18"/>
                  </a:lnTo>
                  <a:lnTo>
                    <a:pt x="9" y="8"/>
                  </a:lnTo>
                  <a:lnTo>
                    <a:pt x="4" y="0"/>
                  </a:lnTo>
                  <a:close/>
                </a:path>
              </a:pathLst>
            </a:custGeom>
            <a:solidFill>
              <a:srgbClr val="F79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9" name="Google Shape;829;p21"/>
            <p:cNvSpPr/>
            <p:nvPr/>
          </p:nvSpPr>
          <p:spPr>
            <a:xfrm>
              <a:off x="4187803" y="2370141"/>
              <a:ext cx="100012" cy="155575"/>
            </a:xfrm>
            <a:custGeom>
              <a:avLst/>
              <a:gdLst/>
              <a:ahLst/>
              <a:cxnLst/>
              <a:rect l="l" t="t" r="r" b="b"/>
              <a:pathLst>
                <a:path w="159" h="246" extrusionOk="0">
                  <a:moveTo>
                    <a:pt x="159" y="0"/>
                  </a:moveTo>
                  <a:cubicBezTo>
                    <a:pt x="159" y="0"/>
                    <a:pt x="112" y="181"/>
                    <a:pt x="121" y="240"/>
                  </a:cubicBezTo>
                  <a:cubicBezTo>
                    <a:pt x="121" y="240"/>
                    <a:pt x="56" y="246"/>
                    <a:pt x="0" y="215"/>
                  </a:cubicBezTo>
                  <a:cubicBezTo>
                    <a:pt x="0" y="215"/>
                    <a:pt x="69" y="66"/>
                    <a:pt x="69" y="29"/>
                  </a:cubicBezTo>
                  <a:lnTo>
                    <a:pt x="159" y="0"/>
                  </a:lnTo>
                  <a:close/>
                </a:path>
              </a:pathLst>
            </a:custGeom>
            <a:solidFill>
              <a:srgbClr val="F5CDC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0" name="Google Shape;830;p21"/>
            <p:cNvSpPr/>
            <p:nvPr/>
          </p:nvSpPr>
          <p:spPr>
            <a:xfrm>
              <a:off x="3900466" y="3357567"/>
              <a:ext cx="144462" cy="68263"/>
            </a:xfrm>
            <a:custGeom>
              <a:avLst/>
              <a:gdLst/>
              <a:ahLst/>
              <a:cxnLst/>
              <a:rect l="l" t="t" r="r" b="b"/>
              <a:pathLst>
                <a:path w="229" h="107" extrusionOk="0">
                  <a:moveTo>
                    <a:pt x="154" y="0"/>
                  </a:moveTo>
                  <a:lnTo>
                    <a:pt x="140" y="27"/>
                  </a:lnTo>
                  <a:lnTo>
                    <a:pt x="26" y="48"/>
                  </a:lnTo>
                  <a:cubicBezTo>
                    <a:pt x="12" y="51"/>
                    <a:pt x="2" y="60"/>
                    <a:pt x="0" y="71"/>
                  </a:cubicBezTo>
                  <a:lnTo>
                    <a:pt x="223" y="107"/>
                  </a:lnTo>
                  <a:lnTo>
                    <a:pt x="229" y="12"/>
                  </a:lnTo>
                  <a:lnTo>
                    <a:pt x="154" y="0"/>
                  </a:lnTo>
                </a:path>
              </a:pathLst>
            </a:custGeom>
            <a:solidFill>
              <a:srgbClr val="212F5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1" name="Google Shape;831;p21"/>
            <p:cNvSpPr/>
            <p:nvPr/>
          </p:nvSpPr>
          <p:spPr>
            <a:xfrm>
              <a:off x="4310039" y="3294067"/>
              <a:ext cx="125412" cy="120650"/>
            </a:xfrm>
            <a:custGeom>
              <a:avLst/>
              <a:gdLst/>
              <a:ahLst/>
              <a:cxnLst/>
              <a:rect l="l" t="t" r="r" b="b"/>
              <a:pathLst>
                <a:path w="201" h="191" extrusionOk="0">
                  <a:moveTo>
                    <a:pt x="79" y="38"/>
                  </a:moveTo>
                  <a:lnTo>
                    <a:pt x="86" y="69"/>
                  </a:lnTo>
                  <a:lnTo>
                    <a:pt x="11" y="157"/>
                  </a:lnTo>
                  <a:cubicBezTo>
                    <a:pt x="2" y="168"/>
                    <a:pt x="0" y="181"/>
                    <a:pt x="6" y="191"/>
                  </a:cubicBezTo>
                  <a:lnTo>
                    <a:pt x="201" y="78"/>
                  </a:lnTo>
                  <a:lnTo>
                    <a:pt x="145" y="0"/>
                  </a:lnTo>
                  <a:lnTo>
                    <a:pt x="79" y="38"/>
                  </a:lnTo>
                </a:path>
              </a:pathLst>
            </a:custGeom>
            <a:solidFill>
              <a:srgbClr val="212F5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2" name="Google Shape;832;p21"/>
            <p:cNvSpPr/>
            <p:nvPr/>
          </p:nvSpPr>
          <p:spPr>
            <a:xfrm>
              <a:off x="4216378" y="2417765"/>
              <a:ext cx="33338" cy="25400"/>
            </a:xfrm>
            <a:custGeom>
              <a:avLst/>
              <a:gdLst/>
              <a:ahLst/>
              <a:cxnLst/>
              <a:rect l="l" t="t" r="r" b="b"/>
              <a:pathLst>
                <a:path w="52" h="39" extrusionOk="0">
                  <a:moveTo>
                    <a:pt x="9" y="11"/>
                  </a:moveTo>
                  <a:cubicBezTo>
                    <a:pt x="9" y="11"/>
                    <a:pt x="26" y="14"/>
                    <a:pt x="52" y="0"/>
                  </a:cubicBezTo>
                  <a:cubicBezTo>
                    <a:pt x="52" y="0"/>
                    <a:pt x="39" y="39"/>
                    <a:pt x="0" y="34"/>
                  </a:cubicBezTo>
                  <a:lnTo>
                    <a:pt x="9" y="11"/>
                  </a:lnTo>
                  <a:close/>
                </a:path>
              </a:pathLst>
            </a:custGeom>
            <a:solidFill>
              <a:srgbClr val="EE909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3" name="Google Shape;833;p21"/>
            <p:cNvSpPr/>
            <p:nvPr/>
          </p:nvSpPr>
          <p:spPr>
            <a:xfrm>
              <a:off x="4186215" y="2671766"/>
              <a:ext cx="65088" cy="111125"/>
            </a:xfrm>
            <a:prstGeom prst="rect">
              <a:avLst/>
            </a:prstGeom>
            <a:solidFill>
              <a:srgbClr val="E8A57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4" name="Google Shape;834;p21"/>
            <p:cNvSpPr/>
            <p:nvPr/>
          </p:nvSpPr>
          <p:spPr>
            <a:xfrm>
              <a:off x="3909991" y="2478091"/>
              <a:ext cx="393698" cy="104775"/>
            </a:xfrm>
            <a:custGeom>
              <a:avLst/>
              <a:gdLst/>
              <a:ahLst/>
              <a:cxnLst/>
              <a:rect l="l" t="t" r="r" b="b"/>
              <a:pathLst>
                <a:path w="625" h="168" extrusionOk="0">
                  <a:moveTo>
                    <a:pt x="541" y="16"/>
                  </a:moveTo>
                  <a:lnTo>
                    <a:pt x="509" y="23"/>
                  </a:lnTo>
                  <a:lnTo>
                    <a:pt x="476" y="30"/>
                  </a:lnTo>
                  <a:cubicBezTo>
                    <a:pt x="454" y="35"/>
                    <a:pt x="432" y="40"/>
                    <a:pt x="410" y="45"/>
                  </a:cubicBezTo>
                  <a:cubicBezTo>
                    <a:pt x="388" y="49"/>
                    <a:pt x="366" y="54"/>
                    <a:pt x="345" y="58"/>
                  </a:cubicBezTo>
                  <a:cubicBezTo>
                    <a:pt x="323" y="62"/>
                    <a:pt x="301" y="66"/>
                    <a:pt x="280" y="69"/>
                  </a:cubicBezTo>
                  <a:cubicBezTo>
                    <a:pt x="275" y="70"/>
                    <a:pt x="269" y="71"/>
                    <a:pt x="264" y="72"/>
                  </a:cubicBezTo>
                  <a:cubicBezTo>
                    <a:pt x="259" y="72"/>
                    <a:pt x="254" y="73"/>
                    <a:pt x="249" y="74"/>
                  </a:cubicBezTo>
                  <a:cubicBezTo>
                    <a:pt x="244" y="74"/>
                    <a:pt x="239" y="74"/>
                    <a:pt x="236" y="75"/>
                  </a:cubicBezTo>
                  <a:lnTo>
                    <a:pt x="234" y="75"/>
                  </a:lnTo>
                  <a:lnTo>
                    <a:pt x="234" y="75"/>
                  </a:lnTo>
                  <a:lnTo>
                    <a:pt x="234" y="75"/>
                  </a:lnTo>
                  <a:cubicBezTo>
                    <a:pt x="233" y="75"/>
                    <a:pt x="231" y="75"/>
                    <a:pt x="230" y="74"/>
                  </a:cubicBezTo>
                  <a:cubicBezTo>
                    <a:pt x="228" y="74"/>
                    <a:pt x="225" y="73"/>
                    <a:pt x="223" y="73"/>
                  </a:cubicBezTo>
                  <a:cubicBezTo>
                    <a:pt x="221" y="72"/>
                    <a:pt x="218" y="72"/>
                    <a:pt x="216" y="71"/>
                  </a:cubicBezTo>
                  <a:cubicBezTo>
                    <a:pt x="211" y="70"/>
                    <a:pt x="206" y="68"/>
                    <a:pt x="201" y="66"/>
                  </a:cubicBezTo>
                  <a:cubicBezTo>
                    <a:pt x="191" y="63"/>
                    <a:pt x="181" y="59"/>
                    <a:pt x="171" y="56"/>
                  </a:cubicBezTo>
                  <a:cubicBezTo>
                    <a:pt x="150" y="48"/>
                    <a:pt x="129" y="40"/>
                    <a:pt x="108" y="32"/>
                  </a:cubicBezTo>
                  <a:lnTo>
                    <a:pt x="77" y="19"/>
                  </a:lnTo>
                  <a:lnTo>
                    <a:pt x="46" y="6"/>
                  </a:lnTo>
                  <a:lnTo>
                    <a:pt x="46" y="6"/>
                  </a:lnTo>
                  <a:cubicBezTo>
                    <a:pt x="30" y="0"/>
                    <a:pt x="12" y="7"/>
                    <a:pt x="6" y="23"/>
                  </a:cubicBezTo>
                  <a:cubicBezTo>
                    <a:pt x="0" y="37"/>
                    <a:pt x="6" y="53"/>
                    <a:pt x="18" y="60"/>
                  </a:cubicBezTo>
                  <a:lnTo>
                    <a:pt x="33" y="69"/>
                  </a:lnTo>
                  <a:lnTo>
                    <a:pt x="48" y="78"/>
                  </a:lnTo>
                  <a:cubicBezTo>
                    <a:pt x="57" y="84"/>
                    <a:pt x="67" y="90"/>
                    <a:pt x="77" y="95"/>
                  </a:cubicBezTo>
                  <a:cubicBezTo>
                    <a:pt x="87" y="101"/>
                    <a:pt x="97" y="107"/>
                    <a:pt x="107" y="112"/>
                  </a:cubicBezTo>
                  <a:cubicBezTo>
                    <a:pt x="117" y="118"/>
                    <a:pt x="127" y="124"/>
                    <a:pt x="138" y="129"/>
                  </a:cubicBezTo>
                  <a:cubicBezTo>
                    <a:pt x="148" y="135"/>
                    <a:pt x="158" y="140"/>
                    <a:pt x="169" y="145"/>
                  </a:cubicBezTo>
                  <a:cubicBezTo>
                    <a:pt x="174" y="148"/>
                    <a:pt x="180" y="150"/>
                    <a:pt x="186" y="153"/>
                  </a:cubicBezTo>
                  <a:cubicBezTo>
                    <a:pt x="189" y="154"/>
                    <a:pt x="191" y="155"/>
                    <a:pt x="195" y="157"/>
                  </a:cubicBezTo>
                  <a:cubicBezTo>
                    <a:pt x="198" y="158"/>
                    <a:pt x="201" y="159"/>
                    <a:pt x="204" y="160"/>
                  </a:cubicBezTo>
                  <a:cubicBezTo>
                    <a:pt x="208" y="161"/>
                    <a:pt x="211" y="163"/>
                    <a:pt x="216" y="164"/>
                  </a:cubicBezTo>
                  <a:lnTo>
                    <a:pt x="220" y="165"/>
                  </a:lnTo>
                  <a:lnTo>
                    <a:pt x="224" y="165"/>
                  </a:lnTo>
                  <a:cubicBezTo>
                    <a:pt x="227" y="166"/>
                    <a:pt x="229" y="166"/>
                    <a:pt x="231" y="166"/>
                  </a:cubicBezTo>
                  <a:cubicBezTo>
                    <a:pt x="239" y="167"/>
                    <a:pt x="245" y="167"/>
                    <a:pt x="252" y="167"/>
                  </a:cubicBezTo>
                  <a:cubicBezTo>
                    <a:pt x="258" y="168"/>
                    <a:pt x="264" y="168"/>
                    <a:pt x="271" y="168"/>
                  </a:cubicBezTo>
                  <a:cubicBezTo>
                    <a:pt x="277" y="168"/>
                    <a:pt x="283" y="167"/>
                    <a:pt x="289" y="167"/>
                  </a:cubicBezTo>
                  <a:cubicBezTo>
                    <a:pt x="312" y="167"/>
                    <a:pt x="335" y="165"/>
                    <a:pt x="358" y="164"/>
                  </a:cubicBezTo>
                  <a:cubicBezTo>
                    <a:pt x="381" y="162"/>
                    <a:pt x="404" y="161"/>
                    <a:pt x="427" y="159"/>
                  </a:cubicBezTo>
                  <a:cubicBezTo>
                    <a:pt x="450" y="157"/>
                    <a:pt x="472" y="155"/>
                    <a:pt x="495" y="152"/>
                  </a:cubicBezTo>
                  <a:lnTo>
                    <a:pt x="529" y="149"/>
                  </a:lnTo>
                  <a:lnTo>
                    <a:pt x="546" y="147"/>
                  </a:lnTo>
                  <a:lnTo>
                    <a:pt x="563" y="145"/>
                  </a:lnTo>
                  <a:cubicBezTo>
                    <a:pt x="599" y="141"/>
                    <a:pt x="625" y="108"/>
                    <a:pt x="621" y="72"/>
                  </a:cubicBezTo>
                  <a:cubicBezTo>
                    <a:pt x="617" y="36"/>
                    <a:pt x="585" y="10"/>
                    <a:pt x="548" y="15"/>
                  </a:cubicBezTo>
                  <a:cubicBezTo>
                    <a:pt x="546" y="15"/>
                    <a:pt x="544" y="15"/>
                    <a:pt x="542" y="16"/>
                  </a:cubicBezTo>
                  <a:lnTo>
                    <a:pt x="541" y="16"/>
                  </a:lnTo>
                </a:path>
              </a:pathLst>
            </a:custGeom>
            <a:solidFill>
              <a:srgbClr val="FABEA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5" name="Google Shape;835;p21"/>
            <p:cNvSpPr/>
            <p:nvPr/>
          </p:nvSpPr>
          <p:spPr>
            <a:xfrm>
              <a:off x="3830617" y="2420940"/>
              <a:ext cx="115887" cy="96838"/>
            </a:xfrm>
            <a:custGeom>
              <a:avLst/>
              <a:gdLst/>
              <a:ahLst/>
              <a:cxnLst/>
              <a:rect l="l" t="t" r="r" b="b"/>
              <a:pathLst>
                <a:path w="182" h="154" extrusionOk="0">
                  <a:moveTo>
                    <a:pt x="13" y="30"/>
                  </a:moveTo>
                  <a:cubicBezTo>
                    <a:pt x="31" y="36"/>
                    <a:pt x="57" y="52"/>
                    <a:pt x="91" y="57"/>
                  </a:cubicBezTo>
                  <a:cubicBezTo>
                    <a:pt x="96" y="57"/>
                    <a:pt x="104" y="55"/>
                    <a:pt x="103" y="52"/>
                  </a:cubicBezTo>
                  <a:cubicBezTo>
                    <a:pt x="100" y="46"/>
                    <a:pt x="94" y="42"/>
                    <a:pt x="90" y="37"/>
                  </a:cubicBezTo>
                  <a:cubicBezTo>
                    <a:pt x="85" y="29"/>
                    <a:pt x="80" y="10"/>
                    <a:pt x="89" y="3"/>
                  </a:cubicBezTo>
                  <a:cubicBezTo>
                    <a:pt x="94" y="0"/>
                    <a:pt x="96" y="3"/>
                    <a:pt x="99" y="9"/>
                  </a:cubicBezTo>
                  <a:cubicBezTo>
                    <a:pt x="111" y="34"/>
                    <a:pt x="121" y="35"/>
                    <a:pt x="135" y="48"/>
                  </a:cubicBezTo>
                  <a:cubicBezTo>
                    <a:pt x="142" y="55"/>
                    <a:pt x="137" y="55"/>
                    <a:pt x="152" y="75"/>
                  </a:cubicBezTo>
                  <a:cubicBezTo>
                    <a:pt x="155" y="79"/>
                    <a:pt x="158" y="85"/>
                    <a:pt x="162" y="88"/>
                  </a:cubicBezTo>
                  <a:cubicBezTo>
                    <a:pt x="164" y="89"/>
                    <a:pt x="176" y="99"/>
                    <a:pt x="182" y="102"/>
                  </a:cubicBezTo>
                  <a:cubicBezTo>
                    <a:pt x="174" y="129"/>
                    <a:pt x="149" y="154"/>
                    <a:pt x="149" y="154"/>
                  </a:cubicBezTo>
                  <a:cubicBezTo>
                    <a:pt x="140" y="150"/>
                    <a:pt x="138" y="145"/>
                    <a:pt x="127" y="145"/>
                  </a:cubicBezTo>
                  <a:cubicBezTo>
                    <a:pt x="118" y="145"/>
                    <a:pt x="116" y="146"/>
                    <a:pt x="107" y="145"/>
                  </a:cubicBezTo>
                  <a:cubicBezTo>
                    <a:pt x="95" y="144"/>
                    <a:pt x="71" y="140"/>
                    <a:pt x="49" y="128"/>
                  </a:cubicBezTo>
                  <a:cubicBezTo>
                    <a:pt x="37" y="122"/>
                    <a:pt x="42" y="107"/>
                    <a:pt x="54" y="112"/>
                  </a:cubicBezTo>
                  <a:cubicBezTo>
                    <a:pt x="57" y="114"/>
                    <a:pt x="59" y="115"/>
                    <a:pt x="62" y="115"/>
                  </a:cubicBezTo>
                  <a:cubicBezTo>
                    <a:pt x="60" y="114"/>
                    <a:pt x="55" y="112"/>
                    <a:pt x="33" y="101"/>
                  </a:cubicBezTo>
                  <a:cubicBezTo>
                    <a:pt x="25" y="96"/>
                    <a:pt x="27" y="81"/>
                    <a:pt x="39" y="86"/>
                  </a:cubicBezTo>
                  <a:cubicBezTo>
                    <a:pt x="45" y="89"/>
                    <a:pt x="51" y="90"/>
                    <a:pt x="57" y="92"/>
                  </a:cubicBezTo>
                  <a:cubicBezTo>
                    <a:pt x="52" y="91"/>
                    <a:pt x="34" y="83"/>
                    <a:pt x="20" y="76"/>
                  </a:cubicBezTo>
                  <a:cubicBezTo>
                    <a:pt x="9" y="69"/>
                    <a:pt x="14" y="52"/>
                    <a:pt x="24" y="56"/>
                  </a:cubicBezTo>
                  <a:cubicBezTo>
                    <a:pt x="34" y="61"/>
                    <a:pt x="44" y="65"/>
                    <a:pt x="56" y="67"/>
                  </a:cubicBezTo>
                  <a:lnTo>
                    <a:pt x="56" y="67"/>
                  </a:lnTo>
                  <a:cubicBezTo>
                    <a:pt x="51" y="66"/>
                    <a:pt x="28" y="58"/>
                    <a:pt x="9" y="48"/>
                  </a:cubicBezTo>
                  <a:cubicBezTo>
                    <a:pt x="0" y="44"/>
                    <a:pt x="1" y="25"/>
                    <a:pt x="13" y="30"/>
                  </a:cubicBezTo>
                </a:path>
              </a:pathLst>
            </a:custGeom>
            <a:solidFill>
              <a:srgbClr val="FABEA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6" name="Google Shape;836;p21"/>
            <p:cNvSpPr/>
            <p:nvPr/>
          </p:nvSpPr>
          <p:spPr>
            <a:xfrm>
              <a:off x="4135415" y="2792416"/>
              <a:ext cx="290511" cy="544514"/>
            </a:xfrm>
            <a:custGeom>
              <a:avLst/>
              <a:gdLst/>
              <a:ahLst/>
              <a:cxnLst/>
              <a:rect l="l" t="t" r="r" b="b"/>
              <a:pathLst>
                <a:path w="462" h="867" extrusionOk="0">
                  <a:moveTo>
                    <a:pt x="103" y="469"/>
                  </a:moveTo>
                  <a:cubicBezTo>
                    <a:pt x="129" y="526"/>
                    <a:pt x="235" y="709"/>
                    <a:pt x="331" y="867"/>
                  </a:cubicBezTo>
                  <a:cubicBezTo>
                    <a:pt x="377" y="851"/>
                    <a:pt x="418" y="836"/>
                    <a:pt x="462" y="805"/>
                  </a:cubicBezTo>
                  <a:cubicBezTo>
                    <a:pt x="459" y="798"/>
                    <a:pt x="456" y="790"/>
                    <a:pt x="452" y="783"/>
                  </a:cubicBezTo>
                  <a:cubicBezTo>
                    <a:pt x="385" y="639"/>
                    <a:pt x="275" y="451"/>
                    <a:pt x="268" y="424"/>
                  </a:cubicBezTo>
                  <a:cubicBezTo>
                    <a:pt x="256" y="379"/>
                    <a:pt x="274" y="106"/>
                    <a:pt x="269" y="29"/>
                  </a:cubicBezTo>
                  <a:cubicBezTo>
                    <a:pt x="162" y="0"/>
                    <a:pt x="67" y="39"/>
                    <a:pt x="0" y="20"/>
                  </a:cubicBezTo>
                  <a:cubicBezTo>
                    <a:pt x="24" y="169"/>
                    <a:pt x="60" y="376"/>
                    <a:pt x="103" y="469"/>
                  </a:cubicBezTo>
                </a:path>
              </a:pathLst>
            </a:custGeom>
            <a:solidFill>
              <a:srgbClr val="ED6C1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7" name="Google Shape;837;p21"/>
            <p:cNvSpPr/>
            <p:nvPr/>
          </p:nvSpPr>
          <p:spPr>
            <a:xfrm>
              <a:off x="4130653" y="2439990"/>
              <a:ext cx="212724" cy="385763"/>
            </a:xfrm>
            <a:custGeom>
              <a:avLst/>
              <a:gdLst/>
              <a:ahLst/>
              <a:cxnLst/>
              <a:rect l="l" t="t" r="r" b="b"/>
              <a:pathLst>
                <a:path w="338" h="614" extrusionOk="0">
                  <a:moveTo>
                    <a:pt x="22" y="557"/>
                  </a:moveTo>
                  <a:cubicBezTo>
                    <a:pt x="15" y="557"/>
                    <a:pt x="2" y="580"/>
                    <a:pt x="8" y="596"/>
                  </a:cubicBezTo>
                  <a:cubicBezTo>
                    <a:pt x="60" y="614"/>
                    <a:pt x="239" y="594"/>
                    <a:pt x="282" y="590"/>
                  </a:cubicBezTo>
                  <a:cubicBezTo>
                    <a:pt x="289" y="578"/>
                    <a:pt x="282" y="515"/>
                    <a:pt x="280" y="492"/>
                  </a:cubicBezTo>
                  <a:cubicBezTo>
                    <a:pt x="267" y="376"/>
                    <a:pt x="338" y="285"/>
                    <a:pt x="310" y="142"/>
                  </a:cubicBezTo>
                  <a:cubicBezTo>
                    <a:pt x="303" y="106"/>
                    <a:pt x="280" y="50"/>
                    <a:pt x="240" y="30"/>
                  </a:cubicBezTo>
                  <a:cubicBezTo>
                    <a:pt x="180" y="0"/>
                    <a:pt x="57" y="99"/>
                    <a:pt x="42" y="169"/>
                  </a:cubicBezTo>
                  <a:cubicBezTo>
                    <a:pt x="35" y="205"/>
                    <a:pt x="41" y="314"/>
                    <a:pt x="25" y="375"/>
                  </a:cubicBezTo>
                  <a:cubicBezTo>
                    <a:pt x="21" y="391"/>
                    <a:pt x="17" y="407"/>
                    <a:pt x="13" y="422"/>
                  </a:cubicBezTo>
                  <a:lnTo>
                    <a:pt x="13" y="422"/>
                  </a:lnTo>
                  <a:cubicBezTo>
                    <a:pt x="0" y="478"/>
                    <a:pt x="25" y="526"/>
                    <a:pt x="22" y="557"/>
                  </a:cubicBezTo>
                  <a:close/>
                </a:path>
              </a:pathLst>
            </a:custGeom>
            <a:solidFill>
              <a:srgbClr val="778BC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8" name="Google Shape;838;p21"/>
            <p:cNvSpPr/>
            <p:nvPr/>
          </p:nvSpPr>
          <p:spPr>
            <a:xfrm>
              <a:off x="4179865" y="2439990"/>
              <a:ext cx="98425" cy="65088"/>
            </a:xfrm>
            <a:custGeom>
              <a:avLst/>
              <a:gdLst/>
              <a:ahLst/>
              <a:cxnLst/>
              <a:rect l="l" t="t" r="r" b="b"/>
              <a:pathLst>
                <a:path w="156" h="104" extrusionOk="0">
                  <a:moveTo>
                    <a:pt x="150" y="10"/>
                  </a:moveTo>
                  <a:lnTo>
                    <a:pt x="156" y="26"/>
                  </a:lnTo>
                  <a:cubicBezTo>
                    <a:pt x="156" y="26"/>
                    <a:pt x="46" y="43"/>
                    <a:pt x="5" y="104"/>
                  </a:cubicBezTo>
                  <a:cubicBezTo>
                    <a:pt x="5" y="104"/>
                    <a:pt x="0" y="67"/>
                    <a:pt x="50" y="30"/>
                  </a:cubicBezTo>
                  <a:cubicBezTo>
                    <a:pt x="69" y="16"/>
                    <a:pt x="113" y="6"/>
                    <a:pt x="135" y="2"/>
                  </a:cubicBezTo>
                  <a:cubicBezTo>
                    <a:pt x="141" y="0"/>
                    <a:pt x="148" y="4"/>
                    <a:pt x="150" y="10"/>
                  </a:cubicBezTo>
                </a:path>
              </a:pathLst>
            </a:custGeom>
            <a:solidFill>
              <a:srgbClr val="6441A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9" name="Google Shape;839;p21"/>
            <p:cNvSpPr/>
            <p:nvPr/>
          </p:nvSpPr>
          <p:spPr>
            <a:xfrm>
              <a:off x="3978254" y="2803529"/>
              <a:ext cx="333373" cy="577851"/>
            </a:xfrm>
            <a:custGeom>
              <a:avLst/>
              <a:gdLst/>
              <a:ahLst/>
              <a:cxnLst/>
              <a:rect l="l" t="t" r="r" b="b"/>
              <a:pathLst>
                <a:path w="529" h="919" extrusionOk="0">
                  <a:moveTo>
                    <a:pt x="249" y="0"/>
                  </a:moveTo>
                  <a:cubicBezTo>
                    <a:pt x="249" y="2"/>
                    <a:pt x="249" y="4"/>
                    <a:pt x="249" y="7"/>
                  </a:cubicBezTo>
                  <a:cubicBezTo>
                    <a:pt x="252" y="42"/>
                    <a:pt x="94" y="331"/>
                    <a:pt x="73" y="414"/>
                  </a:cubicBezTo>
                  <a:cubicBezTo>
                    <a:pt x="58" y="469"/>
                    <a:pt x="26" y="701"/>
                    <a:pt x="0" y="884"/>
                  </a:cubicBezTo>
                  <a:cubicBezTo>
                    <a:pt x="46" y="900"/>
                    <a:pt x="87" y="915"/>
                    <a:pt x="141" y="919"/>
                  </a:cubicBezTo>
                  <a:cubicBezTo>
                    <a:pt x="143" y="911"/>
                    <a:pt x="145" y="903"/>
                    <a:pt x="147" y="895"/>
                  </a:cubicBezTo>
                  <a:cubicBezTo>
                    <a:pt x="186" y="741"/>
                    <a:pt x="232" y="495"/>
                    <a:pt x="237" y="468"/>
                  </a:cubicBezTo>
                  <a:cubicBezTo>
                    <a:pt x="255" y="378"/>
                    <a:pt x="515" y="204"/>
                    <a:pt x="529" y="0"/>
                  </a:cubicBezTo>
                  <a:lnTo>
                    <a:pt x="249" y="0"/>
                  </a:lnTo>
                </a:path>
              </a:pathLst>
            </a:custGeom>
            <a:solidFill>
              <a:srgbClr val="F689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0" name="Google Shape;840;p21"/>
            <p:cNvSpPr/>
            <p:nvPr/>
          </p:nvSpPr>
          <p:spPr>
            <a:xfrm>
              <a:off x="3906816" y="2663829"/>
              <a:ext cx="44450" cy="19050"/>
            </a:xfrm>
            <a:custGeom>
              <a:avLst/>
              <a:gdLst/>
              <a:ahLst/>
              <a:cxnLst/>
              <a:rect l="l" t="t" r="r" b="b"/>
              <a:pathLst>
                <a:path w="69" h="29" extrusionOk="0">
                  <a:moveTo>
                    <a:pt x="32" y="1"/>
                  </a:moveTo>
                  <a:cubicBezTo>
                    <a:pt x="43" y="0"/>
                    <a:pt x="55" y="4"/>
                    <a:pt x="63" y="12"/>
                  </a:cubicBezTo>
                  <a:cubicBezTo>
                    <a:pt x="65" y="14"/>
                    <a:pt x="67" y="16"/>
                    <a:pt x="68" y="19"/>
                  </a:cubicBezTo>
                  <a:cubicBezTo>
                    <a:pt x="69" y="22"/>
                    <a:pt x="68" y="25"/>
                    <a:pt x="66" y="27"/>
                  </a:cubicBezTo>
                  <a:cubicBezTo>
                    <a:pt x="65" y="28"/>
                    <a:pt x="63" y="28"/>
                    <a:pt x="61" y="28"/>
                  </a:cubicBezTo>
                  <a:cubicBezTo>
                    <a:pt x="55" y="29"/>
                    <a:pt x="48" y="29"/>
                    <a:pt x="42" y="29"/>
                  </a:cubicBezTo>
                  <a:cubicBezTo>
                    <a:pt x="35" y="29"/>
                    <a:pt x="29" y="27"/>
                    <a:pt x="23" y="26"/>
                  </a:cubicBezTo>
                  <a:cubicBezTo>
                    <a:pt x="20" y="25"/>
                    <a:pt x="16" y="24"/>
                    <a:pt x="13" y="22"/>
                  </a:cubicBezTo>
                  <a:cubicBezTo>
                    <a:pt x="11" y="21"/>
                    <a:pt x="7" y="20"/>
                    <a:pt x="5" y="18"/>
                  </a:cubicBezTo>
                  <a:cubicBezTo>
                    <a:pt x="0" y="15"/>
                    <a:pt x="10" y="8"/>
                    <a:pt x="13" y="7"/>
                  </a:cubicBezTo>
                  <a:cubicBezTo>
                    <a:pt x="18" y="4"/>
                    <a:pt x="24" y="2"/>
                    <a:pt x="30" y="1"/>
                  </a:cubicBezTo>
                  <a:lnTo>
                    <a:pt x="32" y="1"/>
                  </a:lnTo>
                </a:path>
              </a:pathLst>
            </a:custGeom>
            <a:solidFill>
              <a:srgbClr val="EFB4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1" name="Google Shape;841;p21"/>
            <p:cNvSpPr/>
            <p:nvPr/>
          </p:nvSpPr>
          <p:spPr>
            <a:xfrm>
              <a:off x="4187803" y="2293940"/>
              <a:ext cx="136524" cy="150813"/>
            </a:xfrm>
            <a:custGeom>
              <a:avLst/>
              <a:gdLst/>
              <a:ahLst/>
              <a:cxnLst/>
              <a:rect l="l" t="t" r="r" b="b"/>
              <a:pathLst>
                <a:path w="216" h="240" extrusionOk="0">
                  <a:moveTo>
                    <a:pt x="29" y="204"/>
                  </a:moveTo>
                  <a:cubicBezTo>
                    <a:pt x="29" y="204"/>
                    <a:pt x="144" y="240"/>
                    <a:pt x="166" y="168"/>
                  </a:cubicBezTo>
                  <a:cubicBezTo>
                    <a:pt x="187" y="96"/>
                    <a:pt x="216" y="52"/>
                    <a:pt x="143" y="26"/>
                  </a:cubicBezTo>
                  <a:cubicBezTo>
                    <a:pt x="71" y="0"/>
                    <a:pt x="49" y="24"/>
                    <a:pt x="36" y="46"/>
                  </a:cubicBezTo>
                  <a:cubicBezTo>
                    <a:pt x="23" y="68"/>
                    <a:pt x="0" y="193"/>
                    <a:pt x="29" y="204"/>
                  </a:cubicBezTo>
                </a:path>
              </a:pathLst>
            </a:custGeom>
            <a:solidFill>
              <a:srgbClr val="F5CDC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2" name="Google Shape;842;p21"/>
            <p:cNvSpPr/>
            <p:nvPr/>
          </p:nvSpPr>
          <p:spPr>
            <a:xfrm>
              <a:off x="4175103" y="2260603"/>
              <a:ext cx="171449" cy="160338"/>
            </a:xfrm>
            <a:custGeom>
              <a:avLst/>
              <a:gdLst/>
              <a:ahLst/>
              <a:cxnLst/>
              <a:rect l="l" t="t" r="r" b="b"/>
              <a:pathLst>
                <a:path w="273" h="254" extrusionOk="0">
                  <a:moveTo>
                    <a:pt x="61" y="92"/>
                  </a:moveTo>
                  <a:cubicBezTo>
                    <a:pt x="61" y="92"/>
                    <a:pt x="69" y="175"/>
                    <a:pt x="86" y="172"/>
                  </a:cubicBezTo>
                  <a:cubicBezTo>
                    <a:pt x="103" y="168"/>
                    <a:pt x="122" y="160"/>
                    <a:pt x="120" y="186"/>
                  </a:cubicBezTo>
                  <a:cubicBezTo>
                    <a:pt x="117" y="211"/>
                    <a:pt x="136" y="254"/>
                    <a:pt x="161" y="254"/>
                  </a:cubicBezTo>
                  <a:cubicBezTo>
                    <a:pt x="215" y="254"/>
                    <a:pt x="273" y="117"/>
                    <a:pt x="258" y="90"/>
                  </a:cubicBezTo>
                  <a:cubicBezTo>
                    <a:pt x="216" y="15"/>
                    <a:pt x="0" y="0"/>
                    <a:pt x="61" y="92"/>
                  </a:cubicBezTo>
                  <a:close/>
                </a:path>
              </a:pathLst>
            </a:custGeom>
            <a:solidFill>
              <a:srgbClr val="1F345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3" name="Google Shape;843;p21"/>
            <p:cNvSpPr/>
            <p:nvPr/>
          </p:nvSpPr>
          <p:spPr>
            <a:xfrm>
              <a:off x="3843316" y="2397128"/>
              <a:ext cx="141287" cy="401639"/>
            </a:xfrm>
            <a:custGeom>
              <a:avLst/>
              <a:gdLst/>
              <a:ahLst/>
              <a:cxnLst/>
              <a:rect l="l" t="t" r="r" b="b"/>
              <a:pathLst>
                <a:path w="224" h="639" extrusionOk="0">
                  <a:moveTo>
                    <a:pt x="4" y="33"/>
                  </a:moveTo>
                  <a:lnTo>
                    <a:pt x="175" y="619"/>
                  </a:lnTo>
                  <a:cubicBezTo>
                    <a:pt x="179" y="631"/>
                    <a:pt x="187" y="639"/>
                    <a:pt x="194" y="637"/>
                  </a:cubicBezTo>
                  <a:lnTo>
                    <a:pt x="215" y="630"/>
                  </a:lnTo>
                  <a:cubicBezTo>
                    <a:pt x="221" y="629"/>
                    <a:pt x="224" y="618"/>
                    <a:pt x="220" y="606"/>
                  </a:cubicBezTo>
                  <a:lnTo>
                    <a:pt x="49" y="20"/>
                  </a:lnTo>
                  <a:cubicBezTo>
                    <a:pt x="45" y="8"/>
                    <a:pt x="37" y="0"/>
                    <a:pt x="30" y="2"/>
                  </a:cubicBezTo>
                  <a:lnTo>
                    <a:pt x="9" y="8"/>
                  </a:lnTo>
                  <a:cubicBezTo>
                    <a:pt x="3" y="10"/>
                    <a:pt x="0" y="21"/>
                    <a:pt x="4" y="33"/>
                  </a:cubicBezTo>
                </a:path>
              </a:pathLst>
            </a:custGeom>
            <a:solidFill>
              <a:srgbClr val="F148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4" name="Google Shape;844;p21"/>
            <p:cNvSpPr/>
            <p:nvPr/>
          </p:nvSpPr>
          <p:spPr>
            <a:xfrm>
              <a:off x="3540106" y="1963740"/>
              <a:ext cx="477835" cy="488951"/>
            </a:xfrm>
            <a:custGeom>
              <a:avLst/>
              <a:gdLst/>
              <a:ahLst/>
              <a:cxnLst/>
              <a:rect l="l" t="t" r="r" b="b"/>
              <a:pathLst>
                <a:path w="758" h="776" extrusionOk="0">
                  <a:moveTo>
                    <a:pt x="636" y="633"/>
                  </a:moveTo>
                  <a:cubicBezTo>
                    <a:pt x="594" y="675"/>
                    <a:pt x="542" y="707"/>
                    <a:pt x="481" y="724"/>
                  </a:cubicBezTo>
                  <a:cubicBezTo>
                    <a:pt x="296" y="776"/>
                    <a:pt x="103" y="667"/>
                    <a:pt x="51" y="482"/>
                  </a:cubicBezTo>
                  <a:cubicBezTo>
                    <a:pt x="0" y="299"/>
                    <a:pt x="105" y="109"/>
                    <a:pt x="286" y="54"/>
                  </a:cubicBezTo>
                  <a:cubicBezTo>
                    <a:pt x="288" y="53"/>
                    <a:pt x="291" y="53"/>
                    <a:pt x="293" y="52"/>
                  </a:cubicBezTo>
                  <a:cubicBezTo>
                    <a:pt x="479" y="0"/>
                    <a:pt x="671" y="108"/>
                    <a:pt x="723" y="294"/>
                  </a:cubicBezTo>
                  <a:cubicBezTo>
                    <a:pt x="758" y="418"/>
                    <a:pt x="720" y="546"/>
                    <a:pt x="636" y="633"/>
                  </a:cubicBezTo>
                  <a:close/>
                  <a:moveTo>
                    <a:pt x="696" y="301"/>
                  </a:moveTo>
                  <a:cubicBezTo>
                    <a:pt x="666" y="193"/>
                    <a:pt x="584" y="114"/>
                    <a:pt x="485" y="82"/>
                  </a:cubicBezTo>
                  <a:cubicBezTo>
                    <a:pt x="427" y="63"/>
                    <a:pt x="363" y="61"/>
                    <a:pt x="300" y="78"/>
                  </a:cubicBezTo>
                  <a:cubicBezTo>
                    <a:pt x="130" y="126"/>
                    <a:pt x="30" y="304"/>
                    <a:pt x="78" y="474"/>
                  </a:cubicBezTo>
                  <a:cubicBezTo>
                    <a:pt x="95" y="537"/>
                    <a:pt x="131" y="591"/>
                    <a:pt x="176" y="630"/>
                  </a:cubicBezTo>
                  <a:cubicBezTo>
                    <a:pt x="255" y="699"/>
                    <a:pt x="366" y="727"/>
                    <a:pt x="474" y="697"/>
                  </a:cubicBezTo>
                  <a:cubicBezTo>
                    <a:pt x="645" y="649"/>
                    <a:pt x="744" y="472"/>
                    <a:pt x="696" y="301"/>
                  </a:cubicBezTo>
                </a:path>
              </a:pathLst>
            </a:custGeom>
            <a:solidFill>
              <a:srgbClr val="759F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5" name="Google Shape;845;p21"/>
            <p:cNvSpPr/>
            <p:nvPr/>
          </p:nvSpPr>
          <p:spPr>
            <a:xfrm>
              <a:off x="3894116" y="2671766"/>
              <a:ext cx="80962" cy="65088"/>
            </a:xfrm>
            <a:custGeom>
              <a:avLst/>
              <a:gdLst/>
              <a:ahLst/>
              <a:cxnLst/>
              <a:rect l="l" t="t" r="r" b="b"/>
              <a:pathLst>
                <a:path w="128" h="105" extrusionOk="0">
                  <a:moveTo>
                    <a:pt x="13" y="3"/>
                  </a:moveTo>
                  <a:cubicBezTo>
                    <a:pt x="6" y="4"/>
                    <a:pt x="1" y="10"/>
                    <a:pt x="1" y="14"/>
                  </a:cubicBezTo>
                  <a:cubicBezTo>
                    <a:pt x="0" y="17"/>
                    <a:pt x="8" y="24"/>
                    <a:pt x="34" y="25"/>
                  </a:cubicBezTo>
                  <a:cubicBezTo>
                    <a:pt x="27" y="27"/>
                    <a:pt x="17" y="30"/>
                    <a:pt x="17" y="36"/>
                  </a:cubicBezTo>
                  <a:cubicBezTo>
                    <a:pt x="17" y="43"/>
                    <a:pt x="25" y="45"/>
                    <a:pt x="31" y="47"/>
                  </a:cubicBezTo>
                  <a:cubicBezTo>
                    <a:pt x="24" y="49"/>
                    <a:pt x="22" y="48"/>
                    <a:pt x="21" y="54"/>
                  </a:cubicBezTo>
                  <a:cubicBezTo>
                    <a:pt x="21" y="57"/>
                    <a:pt x="26" y="63"/>
                    <a:pt x="32" y="63"/>
                  </a:cubicBezTo>
                  <a:cubicBezTo>
                    <a:pt x="24" y="65"/>
                    <a:pt x="22" y="67"/>
                    <a:pt x="22" y="72"/>
                  </a:cubicBezTo>
                  <a:cubicBezTo>
                    <a:pt x="22" y="77"/>
                    <a:pt x="47" y="98"/>
                    <a:pt x="65" y="101"/>
                  </a:cubicBezTo>
                  <a:cubicBezTo>
                    <a:pt x="86" y="103"/>
                    <a:pt x="94" y="103"/>
                    <a:pt x="114" y="105"/>
                  </a:cubicBezTo>
                  <a:cubicBezTo>
                    <a:pt x="122" y="67"/>
                    <a:pt x="126" y="57"/>
                    <a:pt x="128" y="50"/>
                  </a:cubicBezTo>
                  <a:cubicBezTo>
                    <a:pt x="120" y="47"/>
                    <a:pt x="117" y="36"/>
                    <a:pt x="114" y="32"/>
                  </a:cubicBezTo>
                  <a:cubicBezTo>
                    <a:pt x="105" y="21"/>
                    <a:pt x="95" y="4"/>
                    <a:pt x="81" y="3"/>
                  </a:cubicBezTo>
                  <a:cubicBezTo>
                    <a:pt x="48" y="0"/>
                    <a:pt x="14" y="3"/>
                    <a:pt x="13" y="3"/>
                  </a:cubicBezTo>
                  <a:close/>
                </a:path>
              </a:pathLst>
            </a:custGeom>
            <a:solidFill>
              <a:srgbClr val="F5CDC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6" name="Google Shape;846;p21"/>
            <p:cNvSpPr/>
            <p:nvPr/>
          </p:nvSpPr>
          <p:spPr>
            <a:xfrm>
              <a:off x="3952854" y="2540004"/>
              <a:ext cx="352423" cy="200025"/>
            </a:xfrm>
            <a:custGeom>
              <a:avLst/>
              <a:gdLst/>
              <a:ahLst/>
              <a:cxnLst/>
              <a:rect l="l" t="t" r="r" b="b"/>
              <a:pathLst>
                <a:path w="560" h="319" extrusionOk="0">
                  <a:moveTo>
                    <a:pt x="438" y="29"/>
                  </a:moveTo>
                  <a:lnTo>
                    <a:pt x="427" y="41"/>
                  </a:lnTo>
                  <a:lnTo>
                    <a:pt x="416" y="52"/>
                  </a:lnTo>
                  <a:lnTo>
                    <a:pt x="394" y="76"/>
                  </a:lnTo>
                  <a:cubicBezTo>
                    <a:pt x="379" y="91"/>
                    <a:pt x="364" y="106"/>
                    <a:pt x="349" y="122"/>
                  </a:cubicBezTo>
                  <a:cubicBezTo>
                    <a:pt x="334" y="137"/>
                    <a:pt x="318" y="152"/>
                    <a:pt x="303" y="166"/>
                  </a:cubicBezTo>
                  <a:cubicBezTo>
                    <a:pt x="296" y="174"/>
                    <a:pt x="288" y="181"/>
                    <a:pt x="280" y="188"/>
                  </a:cubicBezTo>
                  <a:cubicBezTo>
                    <a:pt x="273" y="195"/>
                    <a:pt x="265" y="202"/>
                    <a:pt x="257" y="208"/>
                  </a:cubicBezTo>
                  <a:cubicBezTo>
                    <a:pt x="254" y="211"/>
                    <a:pt x="250" y="214"/>
                    <a:pt x="246" y="217"/>
                  </a:cubicBezTo>
                  <a:cubicBezTo>
                    <a:pt x="243" y="219"/>
                    <a:pt x="240" y="222"/>
                    <a:pt x="237" y="223"/>
                  </a:cubicBezTo>
                  <a:lnTo>
                    <a:pt x="236" y="224"/>
                  </a:lnTo>
                  <a:lnTo>
                    <a:pt x="237" y="224"/>
                  </a:lnTo>
                  <a:lnTo>
                    <a:pt x="236" y="224"/>
                  </a:lnTo>
                  <a:cubicBezTo>
                    <a:pt x="236" y="225"/>
                    <a:pt x="234" y="225"/>
                    <a:pt x="232" y="226"/>
                  </a:cubicBezTo>
                  <a:cubicBezTo>
                    <a:pt x="229" y="227"/>
                    <a:pt x="224" y="228"/>
                    <a:pt x="219" y="229"/>
                  </a:cubicBezTo>
                  <a:cubicBezTo>
                    <a:pt x="210" y="231"/>
                    <a:pt x="200" y="233"/>
                    <a:pt x="189" y="235"/>
                  </a:cubicBezTo>
                  <a:cubicBezTo>
                    <a:pt x="179" y="237"/>
                    <a:pt x="168" y="238"/>
                    <a:pt x="158" y="240"/>
                  </a:cubicBezTo>
                  <a:cubicBezTo>
                    <a:pt x="137" y="243"/>
                    <a:pt x="115" y="246"/>
                    <a:pt x="94" y="248"/>
                  </a:cubicBezTo>
                  <a:lnTo>
                    <a:pt x="62" y="252"/>
                  </a:lnTo>
                  <a:lnTo>
                    <a:pt x="29" y="256"/>
                  </a:lnTo>
                  <a:lnTo>
                    <a:pt x="29" y="256"/>
                  </a:lnTo>
                  <a:cubicBezTo>
                    <a:pt x="12" y="257"/>
                    <a:pt x="0" y="272"/>
                    <a:pt x="2" y="289"/>
                  </a:cubicBezTo>
                  <a:cubicBezTo>
                    <a:pt x="4" y="304"/>
                    <a:pt x="16" y="316"/>
                    <a:pt x="31" y="316"/>
                  </a:cubicBezTo>
                  <a:cubicBezTo>
                    <a:pt x="75" y="318"/>
                    <a:pt x="119" y="319"/>
                    <a:pt x="164" y="319"/>
                  </a:cubicBezTo>
                  <a:cubicBezTo>
                    <a:pt x="175" y="319"/>
                    <a:pt x="186" y="318"/>
                    <a:pt x="198" y="318"/>
                  </a:cubicBezTo>
                  <a:cubicBezTo>
                    <a:pt x="209" y="317"/>
                    <a:pt x="220" y="317"/>
                    <a:pt x="232" y="316"/>
                  </a:cubicBezTo>
                  <a:cubicBezTo>
                    <a:pt x="239" y="315"/>
                    <a:pt x="245" y="315"/>
                    <a:pt x="252" y="313"/>
                  </a:cubicBezTo>
                  <a:cubicBezTo>
                    <a:pt x="255" y="313"/>
                    <a:pt x="259" y="312"/>
                    <a:pt x="263" y="311"/>
                  </a:cubicBezTo>
                  <a:lnTo>
                    <a:pt x="267" y="310"/>
                  </a:lnTo>
                  <a:lnTo>
                    <a:pt x="271" y="308"/>
                  </a:lnTo>
                  <a:cubicBezTo>
                    <a:pt x="273" y="307"/>
                    <a:pt x="276" y="307"/>
                    <a:pt x="278" y="306"/>
                  </a:cubicBezTo>
                  <a:cubicBezTo>
                    <a:pt x="285" y="302"/>
                    <a:pt x="291" y="299"/>
                    <a:pt x="297" y="296"/>
                  </a:cubicBezTo>
                  <a:cubicBezTo>
                    <a:pt x="303" y="293"/>
                    <a:pt x="308" y="290"/>
                    <a:pt x="313" y="287"/>
                  </a:cubicBezTo>
                  <a:cubicBezTo>
                    <a:pt x="323" y="280"/>
                    <a:pt x="333" y="274"/>
                    <a:pt x="343" y="267"/>
                  </a:cubicBezTo>
                  <a:cubicBezTo>
                    <a:pt x="352" y="261"/>
                    <a:pt x="361" y="254"/>
                    <a:pt x="371" y="248"/>
                  </a:cubicBezTo>
                  <a:cubicBezTo>
                    <a:pt x="389" y="235"/>
                    <a:pt x="407" y="221"/>
                    <a:pt x="424" y="208"/>
                  </a:cubicBezTo>
                  <a:cubicBezTo>
                    <a:pt x="442" y="194"/>
                    <a:pt x="460" y="180"/>
                    <a:pt x="477" y="166"/>
                  </a:cubicBezTo>
                  <a:lnTo>
                    <a:pt x="503" y="145"/>
                  </a:lnTo>
                  <a:lnTo>
                    <a:pt x="515" y="135"/>
                  </a:lnTo>
                  <a:lnTo>
                    <a:pt x="528" y="124"/>
                  </a:lnTo>
                  <a:cubicBezTo>
                    <a:pt x="556" y="101"/>
                    <a:pt x="560" y="59"/>
                    <a:pt x="537" y="32"/>
                  </a:cubicBezTo>
                  <a:cubicBezTo>
                    <a:pt x="514" y="4"/>
                    <a:pt x="472" y="0"/>
                    <a:pt x="444" y="23"/>
                  </a:cubicBezTo>
                  <a:cubicBezTo>
                    <a:pt x="442" y="25"/>
                    <a:pt x="441" y="27"/>
                    <a:pt x="439" y="28"/>
                  </a:cubicBezTo>
                  <a:lnTo>
                    <a:pt x="438" y="29"/>
                  </a:lnTo>
                </a:path>
              </a:pathLst>
            </a:custGeom>
            <a:solidFill>
              <a:srgbClr val="F5CDC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7" name="Google Shape;847;p21"/>
            <p:cNvSpPr/>
            <p:nvPr/>
          </p:nvSpPr>
          <p:spPr>
            <a:xfrm>
              <a:off x="4189390" y="2482854"/>
              <a:ext cx="168274" cy="169863"/>
            </a:xfrm>
            <a:custGeom>
              <a:avLst/>
              <a:gdLst/>
              <a:ahLst/>
              <a:cxnLst/>
              <a:rect l="l" t="t" r="r" b="b"/>
              <a:pathLst>
                <a:path w="268" h="269" extrusionOk="0">
                  <a:moveTo>
                    <a:pt x="96" y="269"/>
                  </a:moveTo>
                  <a:cubicBezTo>
                    <a:pt x="64" y="234"/>
                    <a:pt x="0" y="172"/>
                    <a:pt x="0" y="172"/>
                  </a:cubicBezTo>
                  <a:cubicBezTo>
                    <a:pt x="36" y="123"/>
                    <a:pt x="116" y="0"/>
                    <a:pt x="186" y="66"/>
                  </a:cubicBezTo>
                  <a:cubicBezTo>
                    <a:pt x="268" y="141"/>
                    <a:pt x="136" y="229"/>
                    <a:pt x="96" y="269"/>
                  </a:cubicBezTo>
                </a:path>
              </a:pathLst>
            </a:custGeom>
            <a:solidFill>
              <a:srgbClr val="778BC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8" name="Google Shape;848;p21"/>
            <p:cNvSpPr/>
            <p:nvPr/>
          </p:nvSpPr>
          <p:spPr>
            <a:xfrm>
              <a:off x="971545" y="2062165"/>
              <a:ext cx="147637" cy="290513"/>
            </a:xfrm>
            <a:custGeom>
              <a:avLst/>
              <a:gdLst/>
              <a:ahLst/>
              <a:cxnLst/>
              <a:rect l="l" t="t" r="r" b="b"/>
              <a:pathLst>
                <a:path w="233" h="462" extrusionOk="0">
                  <a:moveTo>
                    <a:pt x="233" y="42"/>
                  </a:moveTo>
                  <a:lnTo>
                    <a:pt x="39" y="412"/>
                  </a:lnTo>
                  <a:cubicBezTo>
                    <a:pt x="39" y="412"/>
                    <a:pt x="45" y="421"/>
                    <a:pt x="49" y="428"/>
                  </a:cubicBezTo>
                  <a:cubicBezTo>
                    <a:pt x="50" y="430"/>
                    <a:pt x="50" y="432"/>
                    <a:pt x="49" y="434"/>
                  </a:cubicBezTo>
                  <a:cubicBezTo>
                    <a:pt x="48" y="435"/>
                    <a:pt x="46" y="436"/>
                    <a:pt x="44" y="436"/>
                  </a:cubicBezTo>
                  <a:cubicBezTo>
                    <a:pt x="41" y="435"/>
                    <a:pt x="37" y="438"/>
                    <a:pt x="36" y="441"/>
                  </a:cubicBezTo>
                  <a:cubicBezTo>
                    <a:pt x="35" y="444"/>
                    <a:pt x="34" y="448"/>
                    <a:pt x="33" y="452"/>
                  </a:cubicBezTo>
                  <a:cubicBezTo>
                    <a:pt x="31" y="457"/>
                    <a:pt x="27" y="460"/>
                    <a:pt x="22" y="461"/>
                  </a:cubicBezTo>
                  <a:cubicBezTo>
                    <a:pt x="18" y="462"/>
                    <a:pt x="13" y="460"/>
                    <a:pt x="9" y="457"/>
                  </a:cubicBezTo>
                  <a:cubicBezTo>
                    <a:pt x="0" y="446"/>
                    <a:pt x="2" y="429"/>
                    <a:pt x="23" y="404"/>
                  </a:cubicBezTo>
                  <a:cubicBezTo>
                    <a:pt x="38" y="256"/>
                    <a:pt x="96" y="125"/>
                    <a:pt x="173" y="0"/>
                  </a:cubicBezTo>
                  <a:lnTo>
                    <a:pt x="233" y="42"/>
                  </a:lnTo>
                </a:path>
              </a:pathLst>
            </a:custGeom>
            <a:solidFill>
              <a:srgbClr val="F68A9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9" name="Google Shape;849;p21"/>
            <p:cNvSpPr/>
            <p:nvPr/>
          </p:nvSpPr>
          <p:spPr>
            <a:xfrm>
              <a:off x="1212843" y="2789241"/>
              <a:ext cx="19050" cy="41275"/>
            </a:xfrm>
            <a:prstGeom prst="rect">
              <a:avLst/>
            </a:prstGeom>
            <a:solidFill>
              <a:srgbClr val="F68A9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0" name="Google Shape;850;p21"/>
            <p:cNvSpPr/>
            <p:nvPr/>
          </p:nvSpPr>
          <p:spPr>
            <a:xfrm>
              <a:off x="1065206" y="2792416"/>
              <a:ext cx="19050" cy="39688"/>
            </a:xfrm>
            <a:prstGeom prst="rect">
              <a:avLst/>
            </a:prstGeom>
            <a:solidFill>
              <a:srgbClr val="F68A9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1" name="Google Shape;851;p21"/>
            <p:cNvSpPr/>
            <p:nvPr/>
          </p:nvSpPr>
          <p:spPr>
            <a:xfrm>
              <a:off x="1308092" y="1966915"/>
              <a:ext cx="160337" cy="188913"/>
            </a:xfrm>
            <a:custGeom>
              <a:avLst/>
              <a:gdLst/>
              <a:ahLst/>
              <a:cxnLst/>
              <a:rect l="l" t="t" r="r" b="b"/>
              <a:pathLst>
                <a:path w="256" h="299" extrusionOk="0">
                  <a:moveTo>
                    <a:pt x="28" y="164"/>
                  </a:moveTo>
                  <a:cubicBezTo>
                    <a:pt x="28" y="164"/>
                    <a:pt x="68" y="197"/>
                    <a:pt x="90" y="214"/>
                  </a:cubicBezTo>
                  <a:cubicBezTo>
                    <a:pt x="94" y="217"/>
                    <a:pt x="99" y="219"/>
                    <a:pt x="103" y="218"/>
                  </a:cubicBezTo>
                  <a:cubicBezTo>
                    <a:pt x="108" y="217"/>
                    <a:pt x="112" y="214"/>
                    <a:pt x="114" y="210"/>
                  </a:cubicBezTo>
                  <a:cubicBezTo>
                    <a:pt x="141" y="167"/>
                    <a:pt x="212" y="52"/>
                    <a:pt x="212" y="52"/>
                  </a:cubicBezTo>
                  <a:cubicBezTo>
                    <a:pt x="212" y="52"/>
                    <a:pt x="201" y="34"/>
                    <a:pt x="199" y="32"/>
                  </a:cubicBezTo>
                  <a:lnTo>
                    <a:pt x="199" y="31"/>
                  </a:lnTo>
                  <a:cubicBezTo>
                    <a:pt x="203" y="28"/>
                    <a:pt x="208" y="28"/>
                    <a:pt x="216" y="36"/>
                  </a:cubicBezTo>
                  <a:cubicBezTo>
                    <a:pt x="216" y="36"/>
                    <a:pt x="231" y="12"/>
                    <a:pt x="237" y="2"/>
                  </a:cubicBezTo>
                  <a:lnTo>
                    <a:pt x="240" y="0"/>
                  </a:lnTo>
                  <a:lnTo>
                    <a:pt x="244" y="1"/>
                  </a:lnTo>
                  <a:cubicBezTo>
                    <a:pt x="247" y="2"/>
                    <a:pt x="248" y="6"/>
                    <a:pt x="247" y="9"/>
                  </a:cubicBezTo>
                  <a:cubicBezTo>
                    <a:pt x="245" y="15"/>
                    <a:pt x="241" y="24"/>
                    <a:pt x="241" y="24"/>
                  </a:cubicBezTo>
                  <a:cubicBezTo>
                    <a:pt x="249" y="28"/>
                    <a:pt x="254" y="36"/>
                    <a:pt x="255" y="45"/>
                  </a:cubicBezTo>
                  <a:cubicBezTo>
                    <a:pt x="256" y="53"/>
                    <a:pt x="253" y="62"/>
                    <a:pt x="246" y="68"/>
                  </a:cubicBezTo>
                  <a:cubicBezTo>
                    <a:pt x="243" y="70"/>
                    <a:pt x="240" y="73"/>
                    <a:pt x="237" y="75"/>
                  </a:cubicBezTo>
                  <a:cubicBezTo>
                    <a:pt x="233" y="77"/>
                    <a:pt x="231" y="80"/>
                    <a:pt x="230" y="83"/>
                  </a:cubicBezTo>
                  <a:cubicBezTo>
                    <a:pt x="212" y="144"/>
                    <a:pt x="189" y="202"/>
                    <a:pt x="155" y="256"/>
                  </a:cubicBezTo>
                  <a:cubicBezTo>
                    <a:pt x="138" y="285"/>
                    <a:pt x="103" y="299"/>
                    <a:pt x="71" y="290"/>
                  </a:cubicBezTo>
                  <a:cubicBezTo>
                    <a:pt x="47" y="284"/>
                    <a:pt x="23" y="272"/>
                    <a:pt x="0" y="254"/>
                  </a:cubicBezTo>
                  <a:lnTo>
                    <a:pt x="28" y="164"/>
                  </a:lnTo>
                </a:path>
              </a:pathLst>
            </a:custGeom>
            <a:solidFill>
              <a:srgbClr val="F68A9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2" name="Google Shape;852;p21"/>
            <p:cNvSpPr/>
            <p:nvPr/>
          </p:nvSpPr>
          <p:spPr>
            <a:xfrm>
              <a:off x="1211255" y="1993903"/>
              <a:ext cx="46038" cy="36513"/>
            </a:xfrm>
            <a:custGeom>
              <a:avLst/>
              <a:gdLst/>
              <a:ahLst/>
              <a:cxnLst/>
              <a:rect l="l" t="t" r="r" b="b"/>
              <a:pathLst>
                <a:path w="73" h="57" extrusionOk="0">
                  <a:moveTo>
                    <a:pt x="67" y="7"/>
                  </a:moveTo>
                  <a:lnTo>
                    <a:pt x="73" y="49"/>
                  </a:lnTo>
                  <a:cubicBezTo>
                    <a:pt x="73" y="49"/>
                    <a:pt x="56" y="57"/>
                    <a:pt x="31" y="54"/>
                  </a:cubicBezTo>
                  <a:cubicBezTo>
                    <a:pt x="6" y="50"/>
                    <a:pt x="0" y="42"/>
                    <a:pt x="0" y="42"/>
                  </a:cubicBezTo>
                  <a:lnTo>
                    <a:pt x="7" y="0"/>
                  </a:lnTo>
                  <a:lnTo>
                    <a:pt x="67" y="7"/>
                  </a:lnTo>
                </a:path>
              </a:pathLst>
            </a:custGeom>
            <a:solidFill>
              <a:srgbClr val="F27C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3" name="Google Shape;853;p21"/>
            <p:cNvSpPr/>
            <p:nvPr/>
          </p:nvSpPr>
          <p:spPr>
            <a:xfrm>
              <a:off x="1238243" y="1941515"/>
              <a:ext cx="47625" cy="66675"/>
            </a:xfrm>
            <a:custGeom>
              <a:avLst/>
              <a:gdLst/>
              <a:ahLst/>
              <a:cxnLst/>
              <a:rect l="l" t="t" r="r" b="b"/>
              <a:pathLst>
                <a:path w="74" h="105" extrusionOk="0">
                  <a:moveTo>
                    <a:pt x="74" y="21"/>
                  </a:moveTo>
                  <a:cubicBezTo>
                    <a:pt x="72" y="20"/>
                    <a:pt x="69" y="43"/>
                    <a:pt x="65" y="66"/>
                  </a:cubicBezTo>
                  <a:cubicBezTo>
                    <a:pt x="60" y="88"/>
                    <a:pt x="57" y="105"/>
                    <a:pt x="39" y="102"/>
                  </a:cubicBezTo>
                  <a:cubicBezTo>
                    <a:pt x="21" y="99"/>
                    <a:pt x="5" y="93"/>
                    <a:pt x="5" y="93"/>
                  </a:cubicBezTo>
                  <a:lnTo>
                    <a:pt x="0" y="62"/>
                  </a:lnTo>
                  <a:cubicBezTo>
                    <a:pt x="0" y="62"/>
                    <a:pt x="3" y="39"/>
                    <a:pt x="4" y="33"/>
                  </a:cubicBezTo>
                  <a:cubicBezTo>
                    <a:pt x="5" y="27"/>
                    <a:pt x="12" y="12"/>
                    <a:pt x="12" y="12"/>
                  </a:cubicBezTo>
                  <a:lnTo>
                    <a:pt x="50" y="2"/>
                  </a:lnTo>
                  <a:cubicBezTo>
                    <a:pt x="50" y="2"/>
                    <a:pt x="64" y="0"/>
                    <a:pt x="64" y="2"/>
                  </a:cubicBezTo>
                  <a:cubicBezTo>
                    <a:pt x="65" y="3"/>
                    <a:pt x="74" y="21"/>
                    <a:pt x="74" y="21"/>
                  </a:cubicBezTo>
                  <a:close/>
                </a:path>
              </a:pathLst>
            </a:custGeom>
            <a:solidFill>
              <a:srgbClr val="F68A9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4" name="Google Shape;854;p21"/>
            <p:cNvSpPr/>
            <p:nvPr/>
          </p:nvSpPr>
          <p:spPr>
            <a:xfrm>
              <a:off x="1189030" y="1893890"/>
              <a:ext cx="115887" cy="109538"/>
            </a:xfrm>
            <a:custGeom>
              <a:avLst/>
              <a:gdLst/>
              <a:ahLst/>
              <a:cxnLst/>
              <a:rect l="l" t="t" r="r" b="b"/>
              <a:pathLst>
                <a:path w="186" h="175" extrusionOk="0">
                  <a:moveTo>
                    <a:pt x="120" y="91"/>
                  </a:moveTo>
                  <a:cubicBezTo>
                    <a:pt x="120" y="91"/>
                    <a:pt x="129" y="99"/>
                    <a:pt x="154" y="98"/>
                  </a:cubicBezTo>
                  <a:cubicBezTo>
                    <a:pt x="178" y="97"/>
                    <a:pt x="184" y="74"/>
                    <a:pt x="185" y="62"/>
                  </a:cubicBezTo>
                  <a:cubicBezTo>
                    <a:pt x="186" y="49"/>
                    <a:pt x="174" y="27"/>
                    <a:pt x="148" y="29"/>
                  </a:cubicBezTo>
                  <a:cubicBezTo>
                    <a:pt x="148" y="29"/>
                    <a:pt x="135" y="9"/>
                    <a:pt x="100" y="5"/>
                  </a:cubicBezTo>
                  <a:cubicBezTo>
                    <a:pt x="65" y="0"/>
                    <a:pt x="48" y="14"/>
                    <a:pt x="32" y="34"/>
                  </a:cubicBezTo>
                  <a:cubicBezTo>
                    <a:pt x="32" y="34"/>
                    <a:pt x="14" y="37"/>
                    <a:pt x="7" y="61"/>
                  </a:cubicBezTo>
                  <a:cubicBezTo>
                    <a:pt x="0" y="85"/>
                    <a:pt x="15" y="156"/>
                    <a:pt x="50" y="166"/>
                  </a:cubicBezTo>
                  <a:cubicBezTo>
                    <a:pt x="84" y="175"/>
                    <a:pt x="85" y="170"/>
                    <a:pt x="85" y="170"/>
                  </a:cubicBezTo>
                  <a:cubicBezTo>
                    <a:pt x="85" y="170"/>
                    <a:pt x="93" y="158"/>
                    <a:pt x="96" y="146"/>
                  </a:cubicBezTo>
                  <a:cubicBezTo>
                    <a:pt x="99" y="134"/>
                    <a:pt x="100" y="132"/>
                    <a:pt x="100" y="132"/>
                  </a:cubicBezTo>
                  <a:cubicBezTo>
                    <a:pt x="100" y="132"/>
                    <a:pt x="86" y="131"/>
                    <a:pt x="87" y="114"/>
                  </a:cubicBezTo>
                  <a:cubicBezTo>
                    <a:pt x="87" y="97"/>
                    <a:pt x="105" y="102"/>
                    <a:pt x="105" y="102"/>
                  </a:cubicBezTo>
                  <a:lnTo>
                    <a:pt x="108" y="114"/>
                  </a:lnTo>
                  <a:cubicBezTo>
                    <a:pt x="108" y="114"/>
                    <a:pt x="120" y="103"/>
                    <a:pt x="120" y="91"/>
                  </a:cubicBezTo>
                  <a:close/>
                </a:path>
              </a:pathLst>
            </a:custGeom>
            <a:solidFill>
              <a:srgbClr val="1519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855;p21"/>
            <p:cNvSpPr/>
            <p:nvPr/>
          </p:nvSpPr>
          <p:spPr>
            <a:xfrm>
              <a:off x="1063619" y="2000253"/>
              <a:ext cx="269874" cy="269876"/>
            </a:xfrm>
            <a:custGeom>
              <a:avLst/>
              <a:gdLst/>
              <a:ahLst/>
              <a:cxnLst/>
              <a:rect l="l" t="t" r="r" b="b"/>
              <a:pathLst>
                <a:path w="428" h="429" extrusionOk="0">
                  <a:moveTo>
                    <a:pt x="293" y="429"/>
                  </a:moveTo>
                  <a:cubicBezTo>
                    <a:pt x="294" y="360"/>
                    <a:pt x="312" y="281"/>
                    <a:pt x="346" y="192"/>
                  </a:cubicBezTo>
                  <a:lnTo>
                    <a:pt x="386" y="211"/>
                  </a:lnTo>
                  <a:lnTo>
                    <a:pt x="428" y="112"/>
                  </a:lnTo>
                  <a:lnTo>
                    <a:pt x="305" y="37"/>
                  </a:lnTo>
                  <a:cubicBezTo>
                    <a:pt x="264" y="48"/>
                    <a:pt x="249" y="43"/>
                    <a:pt x="237" y="19"/>
                  </a:cubicBezTo>
                  <a:cubicBezTo>
                    <a:pt x="161" y="0"/>
                    <a:pt x="81" y="22"/>
                    <a:pt x="15" y="103"/>
                  </a:cubicBezTo>
                  <a:lnTo>
                    <a:pt x="78" y="143"/>
                  </a:lnTo>
                  <a:lnTo>
                    <a:pt x="0" y="349"/>
                  </a:lnTo>
                </a:path>
              </a:pathLst>
            </a:custGeom>
            <a:solidFill>
              <a:srgbClr val="26335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6" name="Google Shape;856;p21"/>
            <p:cNvSpPr/>
            <p:nvPr/>
          </p:nvSpPr>
          <p:spPr>
            <a:xfrm>
              <a:off x="1041395" y="2217740"/>
              <a:ext cx="207962" cy="581026"/>
            </a:xfrm>
            <a:custGeom>
              <a:avLst/>
              <a:gdLst/>
              <a:ahLst/>
              <a:cxnLst/>
              <a:rect l="l" t="t" r="r" b="b"/>
              <a:pathLst>
                <a:path w="329" h="924" extrusionOk="0">
                  <a:moveTo>
                    <a:pt x="329" y="83"/>
                  </a:moveTo>
                  <a:cubicBezTo>
                    <a:pt x="329" y="83"/>
                    <a:pt x="322" y="746"/>
                    <a:pt x="321" y="887"/>
                  </a:cubicBezTo>
                  <a:cubicBezTo>
                    <a:pt x="321" y="902"/>
                    <a:pt x="310" y="915"/>
                    <a:pt x="295" y="917"/>
                  </a:cubicBezTo>
                  <a:lnTo>
                    <a:pt x="295" y="917"/>
                  </a:lnTo>
                  <a:cubicBezTo>
                    <a:pt x="278" y="919"/>
                    <a:pt x="263" y="907"/>
                    <a:pt x="261" y="891"/>
                  </a:cubicBezTo>
                  <a:cubicBezTo>
                    <a:pt x="241" y="769"/>
                    <a:pt x="165" y="304"/>
                    <a:pt x="165" y="304"/>
                  </a:cubicBezTo>
                  <a:cubicBezTo>
                    <a:pt x="165" y="304"/>
                    <a:pt x="98" y="784"/>
                    <a:pt x="82" y="899"/>
                  </a:cubicBezTo>
                  <a:cubicBezTo>
                    <a:pt x="80" y="913"/>
                    <a:pt x="68" y="923"/>
                    <a:pt x="54" y="924"/>
                  </a:cubicBezTo>
                  <a:cubicBezTo>
                    <a:pt x="38" y="924"/>
                    <a:pt x="24" y="911"/>
                    <a:pt x="24" y="895"/>
                  </a:cubicBezTo>
                  <a:cubicBezTo>
                    <a:pt x="20" y="785"/>
                    <a:pt x="7" y="388"/>
                    <a:pt x="2" y="203"/>
                  </a:cubicBezTo>
                  <a:cubicBezTo>
                    <a:pt x="0" y="140"/>
                    <a:pt x="9" y="77"/>
                    <a:pt x="30" y="17"/>
                  </a:cubicBezTo>
                  <a:cubicBezTo>
                    <a:pt x="33" y="7"/>
                    <a:pt x="36" y="0"/>
                    <a:pt x="36" y="0"/>
                  </a:cubicBezTo>
                  <a:cubicBezTo>
                    <a:pt x="136" y="28"/>
                    <a:pt x="234" y="49"/>
                    <a:pt x="329" y="83"/>
                  </a:cubicBezTo>
                </a:path>
              </a:pathLst>
            </a:custGeom>
            <a:solidFill>
              <a:srgbClr val="F689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7" name="Google Shape;857;p21"/>
            <p:cNvSpPr/>
            <p:nvPr/>
          </p:nvSpPr>
          <p:spPr>
            <a:xfrm>
              <a:off x="1206495" y="2827322"/>
              <a:ext cx="76200" cy="23813"/>
            </a:xfrm>
            <a:custGeom>
              <a:avLst/>
              <a:gdLst/>
              <a:ahLst/>
              <a:cxnLst/>
              <a:rect l="l" t="t" r="r" b="b"/>
              <a:pathLst>
                <a:path w="119" h="38" extrusionOk="0">
                  <a:moveTo>
                    <a:pt x="0" y="36"/>
                  </a:moveTo>
                  <a:lnTo>
                    <a:pt x="0" y="18"/>
                  </a:lnTo>
                  <a:cubicBezTo>
                    <a:pt x="0" y="8"/>
                    <a:pt x="8" y="0"/>
                    <a:pt x="18" y="0"/>
                  </a:cubicBezTo>
                  <a:lnTo>
                    <a:pt x="43" y="0"/>
                  </a:lnTo>
                  <a:cubicBezTo>
                    <a:pt x="43" y="0"/>
                    <a:pt x="86" y="14"/>
                    <a:pt x="107" y="21"/>
                  </a:cubicBezTo>
                  <a:cubicBezTo>
                    <a:pt x="114" y="24"/>
                    <a:pt x="119" y="30"/>
                    <a:pt x="119" y="38"/>
                  </a:cubicBezTo>
                  <a:lnTo>
                    <a:pt x="0" y="36"/>
                  </a:lnTo>
                </a:path>
              </a:pathLst>
            </a:custGeom>
            <a:solidFill>
              <a:srgbClr val="2F359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8" name="Google Shape;858;p21"/>
            <p:cNvSpPr/>
            <p:nvPr/>
          </p:nvSpPr>
          <p:spPr>
            <a:xfrm>
              <a:off x="1055687" y="2822576"/>
              <a:ext cx="39688" cy="26988"/>
            </a:xfrm>
            <a:custGeom>
              <a:avLst/>
              <a:gdLst/>
              <a:ahLst/>
              <a:cxnLst/>
              <a:rect l="l" t="t" r="r" b="b"/>
              <a:pathLst>
                <a:path w="63" h="45" extrusionOk="0">
                  <a:moveTo>
                    <a:pt x="0" y="45"/>
                  </a:moveTo>
                  <a:lnTo>
                    <a:pt x="63" y="45"/>
                  </a:lnTo>
                  <a:cubicBezTo>
                    <a:pt x="63" y="21"/>
                    <a:pt x="60" y="0"/>
                    <a:pt x="31" y="4"/>
                  </a:cubicBezTo>
                  <a:cubicBezTo>
                    <a:pt x="10" y="5"/>
                    <a:pt x="0" y="20"/>
                    <a:pt x="0" y="45"/>
                  </a:cubicBezTo>
                  <a:close/>
                </a:path>
              </a:pathLst>
            </a:custGeom>
            <a:solidFill>
              <a:srgbClr val="2F359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6"/>
          <p:cNvSpPr txBox="1"/>
          <p:nvPr/>
        </p:nvSpPr>
        <p:spPr>
          <a:xfrm>
            <a:off x="46150" y="627400"/>
            <a:ext cx="124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2"/>
                </a:solidFill>
                <a:latin typeface="Montserrat SemiBold"/>
                <a:ea typeface="Montserrat SemiBold"/>
                <a:cs typeface="Montserrat SemiBold"/>
                <a:sym typeface="Montserrat SemiBold"/>
              </a:rPr>
              <a:t>   Introduction</a:t>
            </a:r>
            <a:endParaRPr sz="3600">
              <a:solidFill>
                <a:schemeClr val="dk2"/>
              </a:solidFill>
              <a:latin typeface="Montserrat SemiBold"/>
              <a:ea typeface="Montserrat SemiBold"/>
              <a:cs typeface="Montserrat SemiBold"/>
              <a:sym typeface="Montserrat SemiBold"/>
            </a:endParaRPr>
          </a:p>
        </p:txBody>
      </p:sp>
      <p:sp>
        <p:nvSpPr>
          <p:cNvPr id="178" name="Google Shape;178;p6"/>
          <p:cNvSpPr txBox="1"/>
          <p:nvPr/>
        </p:nvSpPr>
        <p:spPr>
          <a:xfrm>
            <a:off x="829725" y="1605900"/>
            <a:ext cx="9468300" cy="2833800"/>
          </a:xfrm>
          <a:prstGeom prst="rect">
            <a:avLst/>
          </a:prstGeom>
          <a:noFill/>
          <a:ln>
            <a:noFill/>
          </a:ln>
        </p:spPr>
        <p:txBody>
          <a:bodyPr spcFirstLastPara="1" wrap="square" lIns="91425" tIns="45700" rIns="91425" bIns="45700" anchor="t" anchorCtr="0">
            <a:noAutofit/>
          </a:bodyPr>
          <a:lstStyle/>
          <a:p>
            <a:pPr marL="457200" lvl="0" indent="-349250" algn="just" rtl="0">
              <a:lnSpc>
                <a:spcPct val="115000"/>
              </a:lnSpc>
              <a:spcBef>
                <a:spcPts val="1200"/>
              </a:spcBef>
              <a:spcAft>
                <a:spcPts val="0"/>
              </a:spcAft>
              <a:buClr>
                <a:schemeClr val="dk1"/>
              </a:buClr>
              <a:buSzPts val="1900"/>
              <a:buFont typeface="Calibri"/>
              <a:buChar char="●"/>
            </a:pPr>
            <a:r>
              <a:rPr lang="en-US" sz="1800" dirty="0">
                <a:solidFill>
                  <a:srgbClr val="3F3F3F"/>
                </a:solidFill>
                <a:latin typeface="Calibri"/>
                <a:ea typeface="Calibri"/>
                <a:cs typeface="Calibri"/>
                <a:sym typeface="Calibri"/>
              </a:rPr>
              <a:t>Predictive analytics, a branch of advanced analytics, leverages data to make predictions about future events. In the world of sports, this translates to using player statistics, game results, and other relevant metrics to forecast future performances and outcomes.</a:t>
            </a:r>
            <a:endParaRPr sz="1800" dirty="0">
              <a:solidFill>
                <a:srgbClr val="3F3F3F"/>
              </a:solidFill>
              <a:latin typeface="Calibri"/>
              <a:ea typeface="Calibri"/>
              <a:cs typeface="Calibri"/>
              <a:sym typeface="Calibri"/>
            </a:endParaRPr>
          </a:p>
          <a:p>
            <a:pPr marL="457200" lvl="0" indent="0" algn="just" rtl="0">
              <a:lnSpc>
                <a:spcPct val="115000"/>
              </a:lnSpc>
              <a:spcBef>
                <a:spcPts val="1200"/>
              </a:spcBef>
              <a:spcAft>
                <a:spcPts val="0"/>
              </a:spcAft>
              <a:buNone/>
            </a:pPr>
            <a:endParaRPr sz="1800" dirty="0">
              <a:solidFill>
                <a:srgbClr val="3F3F3F"/>
              </a:solidFill>
              <a:latin typeface="Calibri"/>
              <a:ea typeface="Calibri"/>
              <a:cs typeface="Calibri"/>
              <a:sym typeface="Calibri"/>
            </a:endParaRPr>
          </a:p>
          <a:p>
            <a:pPr marL="457200" lvl="0" indent="-349250" algn="just" rtl="0">
              <a:lnSpc>
                <a:spcPct val="115000"/>
              </a:lnSpc>
              <a:spcBef>
                <a:spcPts val="1200"/>
              </a:spcBef>
              <a:spcAft>
                <a:spcPts val="0"/>
              </a:spcAft>
              <a:buClr>
                <a:schemeClr val="dk1"/>
              </a:buClr>
              <a:buSzPts val="1900"/>
              <a:buFont typeface="Calibri"/>
              <a:buChar char="●"/>
            </a:pPr>
            <a:r>
              <a:rPr lang="en-US" sz="1800" dirty="0">
                <a:solidFill>
                  <a:srgbClr val="3F3F3F"/>
                </a:solidFill>
                <a:latin typeface="Calibri"/>
                <a:ea typeface="Calibri"/>
                <a:cs typeface="Calibri"/>
                <a:sym typeface="Calibri"/>
              </a:rPr>
              <a:t>In football, where player performance can be quantified in numerous ways, predictive analytics becomes a game-changer. It not only enhances our understanding of the game but also helps in strategic planning, player assessments, and predicting future stars.</a:t>
            </a:r>
            <a:endParaRPr sz="1800" dirty="0">
              <a:solidFill>
                <a:srgbClr val="3F3F3F"/>
              </a:solidFill>
              <a:latin typeface="Calibri"/>
              <a:ea typeface="Calibri"/>
              <a:cs typeface="Calibri"/>
              <a:sym typeface="Calibri"/>
            </a:endParaRPr>
          </a:p>
        </p:txBody>
      </p:sp>
      <p:grpSp>
        <p:nvGrpSpPr>
          <p:cNvPr id="179" name="Google Shape;179;p6"/>
          <p:cNvGrpSpPr/>
          <p:nvPr/>
        </p:nvGrpSpPr>
        <p:grpSpPr>
          <a:xfrm>
            <a:off x="10256980" y="3527674"/>
            <a:ext cx="1224508" cy="2639495"/>
            <a:chOff x="9023013" y="3874366"/>
            <a:chExt cx="857250" cy="1847850"/>
          </a:xfrm>
        </p:grpSpPr>
        <p:sp>
          <p:nvSpPr>
            <p:cNvPr id="180" name="Google Shape;180;p6"/>
            <p:cNvSpPr/>
            <p:nvPr/>
          </p:nvSpPr>
          <p:spPr>
            <a:xfrm>
              <a:off x="9080163" y="3874366"/>
              <a:ext cx="46038" cy="214313"/>
            </a:xfrm>
            <a:custGeom>
              <a:avLst/>
              <a:gdLst/>
              <a:ahLst/>
              <a:cxnLst/>
              <a:rect l="l" t="t" r="r" b="b"/>
              <a:pathLst>
                <a:path w="29" h="135" extrusionOk="0">
                  <a:moveTo>
                    <a:pt x="15" y="0"/>
                  </a:moveTo>
                  <a:lnTo>
                    <a:pt x="0" y="65"/>
                  </a:lnTo>
                  <a:lnTo>
                    <a:pt x="15" y="135"/>
                  </a:lnTo>
                  <a:lnTo>
                    <a:pt x="29" y="66"/>
                  </a:lnTo>
                  <a:lnTo>
                    <a:pt x="15"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6"/>
            <p:cNvSpPr/>
            <p:nvPr/>
          </p:nvSpPr>
          <p:spPr>
            <a:xfrm>
              <a:off x="9023013" y="3958504"/>
              <a:ext cx="160338" cy="39688"/>
            </a:xfrm>
            <a:custGeom>
              <a:avLst/>
              <a:gdLst/>
              <a:ahLst/>
              <a:cxnLst/>
              <a:rect l="l" t="t" r="r" b="b"/>
              <a:pathLst>
                <a:path w="101" h="25" extrusionOk="0">
                  <a:moveTo>
                    <a:pt x="101" y="13"/>
                  </a:moveTo>
                  <a:lnTo>
                    <a:pt x="53" y="0"/>
                  </a:lnTo>
                  <a:lnTo>
                    <a:pt x="0" y="13"/>
                  </a:lnTo>
                  <a:lnTo>
                    <a:pt x="52" y="25"/>
                  </a:lnTo>
                  <a:lnTo>
                    <a:pt x="101" y="1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6"/>
            <p:cNvSpPr/>
            <p:nvPr/>
          </p:nvSpPr>
          <p:spPr>
            <a:xfrm>
              <a:off x="9797713" y="5550766"/>
              <a:ext cx="36513" cy="171450"/>
            </a:xfrm>
            <a:custGeom>
              <a:avLst/>
              <a:gdLst/>
              <a:ahLst/>
              <a:cxnLst/>
              <a:rect l="l" t="t" r="r" b="b"/>
              <a:pathLst>
                <a:path w="23" h="108" extrusionOk="0">
                  <a:moveTo>
                    <a:pt x="12" y="0"/>
                  </a:moveTo>
                  <a:lnTo>
                    <a:pt x="0" y="52"/>
                  </a:lnTo>
                  <a:lnTo>
                    <a:pt x="12" y="108"/>
                  </a:lnTo>
                  <a:lnTo>
                    <a:pt x="23" y="53"/>
                  </a:lnTo>
                  <a:lnTo>
                    <a:pt x="12"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6"/>
            <p:cNvSpPr/>
            <p:nvPr/>
          </p:nvSpPr>
          <p:spPr>
            <a:xfrm>
              <a:off x="9751675" y="5617441"/>
              <a:ext cx="128588" cy="31750"/>
            </a:xfrm>
            <a:custGeom>
              <a:avLst/>
              <a:gdLst/>
              <a:ahLst/>
              <a:cxnLst/>
              <a:rect l="l" t="t" r="r" b="b"/>
              <a:pathLst>
                <a:path w="81" h="20" extrusionOk="0">
                  <a:moveTo>
                    <a:pt x="81" y="11"/>
                  </a:moveTo>
                  <a:lnTo>
                    <a:pt x="42" y="0"/>
                  </a:lnTo>
                  <a:lnTo>
                    <a:pt x="0" y="11"/>
                  </a:lnTo>
                  <a:lnTo>
                    <a:pt x="41" y="20"/>
                  </a:lnTo>
                  <a:lnTo>
                    <a:pt x="81" y="1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184;p6"/>
            <p:cNvSpPr/>
            <p:nvPr/>
          </p:nvSpPr>
          <p:spPr>
            <a:xfrm>
              <a:off x="9438938" y="4163291"/>
              <a:ext cx="66675" cy="315913"/>
            </a:xfrm>
            <a:custGeom>
              <a:avLst/>
              <a:gdLst/>
              <a:ahLst/>
              <a:cxnLst/>
              <a:rect l="l" t="t" r="r" b="b"/>
              <a:pathLst>
                <a:path w="42" h="199" extrusionOk="0">
                  <a:moveTo>
                    <a:pt x="22" y="0"/>
                  </a:moveTo>
                  <a:lnTo>
                    <a:pt x="0" y="95"/>
                  </a:lnTo>
                  <a:lnTo>
                    <a:pt x="22" y="199"/>
                  </a:lnTo>
                  <a:lnTo>
                    <a:pt x="42" y="98"/>
                  </a:lnTo>
                  <a:lnTo>
                    <a:pt x="22"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185;p6"/>
            <p:cNvSpPr/>
            <p:nvPr/>
          </p:nvSpPr>
          <p:spPr>
            <a:xfrm>
              <a:off x="9354800" y="4287116"/>
              <a:ext cx="238125" cy="57150"/>
            </a:xfrm>
            <a:custGeom>
              <a:avLst/>
              <a:gdLst/>
              <a:ahLst/>
              <a:cxnLst/>
              <a:rect l="l" t="t" r="r" b="b"/>
              <a:pathLst>
                <a:path w="150" h="36" extrusionOk="0">
                  <a:moveTo>
                    <a:pt x="150" y="19"/>
                  </a:moveTo>
                  <a:lnTo>
                    <a:pt x="78" y="0"/>
                  </a:lnTo>
                  <a:lnTo>
                    <a:pt x="0" y="19"/>
                  </a:lnTo>
                  <a:lnTo>
                    <a:pt x="76" y="36"/>
                  </a:lnTo>
                  <a:lnTo>
                    <a:pt x="150" y="19"/>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6" name="Google Shape;186;p6"/>
          <p:cNvSpPr/>
          <p:nvPr/>
        </p:nvSpPr>
        <p:spPr>
          <a:xfrm>
            <a:off x="3003203" y="5446078"/>
            <a:ext cx="911635" cy="892100"/>
          </a:xfrm>
          <a:custGeom>
            <a:avLst/>
            <a:gdLst/>
            <a:ahLst/>
            <a:cxnLst/>
            <a:rect l="l" t="t" r="r" b="b"/>
            <a:pathLst>
              <a:path w="705" h="692" extrusionOk="0">
                <a:moveTo>
                  <a:pt x="353" y="540"/>
                </a:moveTo>
                <a:cubicBezTo>
                  <a:pt x="246" y="540"/>
                  <a:pt x="159" y="453"/>
                  <a:pt x="159" y="346"/>
                </a:cubicBezTo>
                <a:cubicBezTo>
                  <a:pt x="159" y="239"/>
                  <a:pt x="246" y="152"/>
                  <a:pt x="353" y="152"/>
                </a:cubicBezTo>
                <a:cubicBezTo>
                  <a:pt x="460" y="152"/>
                  <a:pt x="547" y="239"/>
                  <a:pt x="547" y="346"/>
                </a:cubicBezTo>
                <a:cubicBezTo>
                  <a:pt x="547" y="453"/>
                  <a:pt x="460" y="540"/>
                  <a:pt x="353" y="540"/>
                </a:cubicBezTo>
                <a:close/>
                <a:moveTo>
                  <a:pt x="704" y="304"/>
                </a:moveTo>
                <a:lnTo>
                  <a:pt x="671" y="299"/>
                </a:lnTo>
                <a:cubicBezTo>
                  <a:pt x="663" y="297"/>
                  <a:pt x="651" y="296"/>
                  <a:pt x="637" y="294"/>
                </a:cubicBezTo>
                <a:lnTo>
                  <a:pt x="637" y="294"/>
                </a:lnTo>
                <a:cubicBezTo>
                  <a:pt x="632" y="268"/>
                  <a:pt x="624" y="243"/>
                  <a:pt x="613" y="219"/>
                </a:cubicBezTo>
                <a:cubicBezTo>
                  <a:pt x="630" y="203"/>
                  <a:pt x="647" y="186"/>
                  <a:pt x="648" y="185"/>
                </a:cubicBezTo>
                <a:lnTo>
                  <a:pt x="659" y="171"/>
                </a:lnTo>
                <a:lnTo>
                  <a:pt x="637" y="138"/>
                </a:lnTo>
                <a:lnTo>
                  <a:pt x="613" y="106"/>
                </a:lnTo>
                <a:lnTo>
                  <a:pt x="596" y="114"/>
                </a:lnTo>
                <a:cubicBezTo>
                  <a:pt x="595" y="114"/>
                  <a:pt x="574" y="125"/>
                  <a:pt x="553" y="137"/>
                </a:cubicBezTo>
                <a:lnTo>
                  <a:pt x="553" y="137"/>
                </a:lnTo>
                <a:cubicBezTo>
                  <a:pt x="534" y="119"/>
                  <a:pt x="512" y="103"/>
                  <a:pt x="489" y="91"/>
                </a:cubicBezTo>
                <a:cubicBezTo>
                  <a:pt x="491" y="80"/>
                  <a:pt x="493" y="68"/>
                  <a:pt x="495" y="57"/>
                </a:cubicBezTo>
                <a:lnTo>
                  <a:pt x="500" y="24"/>
                </a:lnTo>
                <a:lnTo>
                  <a:pt x="462" y="11"/>
                </a:lnTo>
                <a:cubicBezTo>
                  <a:pt x="456" y="9"/>
                  <a:pt x="450" y="7"/>
                  <a:pt x="445" y="6"/>
                </a:cubicBezTo>
                <a:lnTo>
                  <a:pt x="421" y="0"/>
                </a:lnTo>
                <a:lnTo>
                  <a:pt x="413" y="15"/>
                </a:lnTo>
                <a:cubicBezTo>
                  <a:pt x="413" y="16"/>
                  <a:pt x="401" y="38"/>
                  <a:pt x="392" y="60"/>
                </a:cubicBezTo>
                <a:lnTo>
                  <a:pt x="392" y="60"/>
                </a:lnTo>
                <a:cubicBezTo>
                  <a:pt x="365" y="56"/>
                  <a:pt x="339" y="56"/>
                  <a:pt x="313" y="60"/>
                </a:cubicBezTo>
                <a:cubicBezTo>
                  <a:pt x="303" y="38"/>
                  <a:pt x="292" y="16"/>
                  <a:pt x="291" y="16"/>
                </a:cubicBezTo>
                <a:lnTo>
                  <a:pt x="283" y="1"/>
                </a:lnTo>
                <a:lnTo>
                  <a:pt x="253" y="8"/>
                </a:lnTo>
                <a:lnTo>
                  <a:pt x="204" y="25"/>
                </a:lnTo>
                <a:lnTo>
                  <a:pt x="210" y="58"/>
                </a:lnTo>
                <a:cubicBezTo>
                  <a:pt x="211" y="64"/>
                  <a:pt x="213" y="77"/>
                  <a:pt x="216" y="91"/>
                </a:cubicBezTo>
                <a:lnTo>
                  <a:pt x="216" y="91"/>
                </a:lnTo>
                <a:cubicBezTo>
                  <a:pt x="193" y="104"/>
                  <a:pt x="171" y="120"/>
                  <a:pt x="152" y="138"/>
                </a:cubicBezTo>
                <a:cubicBezTo>
                  <a:pt x="141" y="131"/>
                  <a:pt x="129" y="125"/>
                  <a:pt x="120" y="120"/>
                </a:cubicBezTo>
                <a:lnTo>
                  <a:pt x="93" y="107"/>
                </a:lnTo>
                <a:cubicBezTo>
                  <a:pt x="90" y="109"/>
                  <a:pt x="80" y="122"/>
                  <a:pt x="77" y="127"/>
                </a:cubicBezTo>
                <a:lnTo>
                  <a:pt x="59" y="152"/>
                </a:lnTo>
                <a:lnTo>
                  <a:pt x="45" y="174"/>
                </a:lnTo>
                <a:lnTo>
                  <a:pt x="57" y="186"/>
                </a:lnTo>
                <a:cubicBezTo>
                  <a:pt x="58" y="187"/>
                  <a:pt x="75" y="204"/>
                  <a:pt x="92" y="220"/>
                </a:cubicBezTo>
                <a:lnTo>
                  <a:pt x="93" y="220"/>
                </a:lnTo>
                <a:cubicBezTo>
                  <a:pt x="81" y="244"/>
                  <a:pt x="73" y="269"/>
                  <a:pt x="68" y="295"/>
                </a:cubicBezTo>
                <a:lnTo>
                  <a:pt x="68" y="295"/>
                </a:lnTo>
                <a:cubicBezTo>
                  <a:pt x="44" y="298"/>
                  <a:pt x="21" y="302"/>
                  <a:pt x="20" y="302"/>
                </a:cubicBezTo>
                <a:lnTo>
                  <a:pt x="3" y="306"/>
                </a:lnTo>
                <a:lnTo>
                  <a:pt x="1" y="323"/>
                </a:lnTo>
                <a:cubicBezTo>
                  <a:pt x="1" y="323"/>
                  <a:pt x="1" y="335"/>
                  <a:pt x="0" y="346"/>
                </a:cubicBezTo>
                <a:lnTo>
                  <a:pt x="2" y="388"/>
                </a:lnTo>
                <a:lnTo>
                  <a:pt x="35" y="393"/>
                </a:lnTo>
                <a:cubicBezTo>
                  <a:pt x="41" y="394"/>
                  <a:pt x="54" y="396"/>
                  <a:pt x="68" y="397"/>
                </a:cubicBezTo>
                <a:lnTo>
                  <a:pt x="69" y="397"/>
                </a:lnTo>
                <a:cubicBezTo>
                  <a:pt x="73" y="423"/>
                  <a:pt x="81" y="448"/>
                  <a:pt x="93" y="472"/>
                </a:cubicBezTo>
                <a:cubicBezTo>
                  <a:pt x="75" y="489"/>
                  <a:pt x="58" y="506"/>
                  <a:pt x="58" y="507"/>
                </a:cubicBezTo>
                <a:lnTo>
                  <a:pt x="43" y="523"/>
                </a:lnTo>
                <a:lnTo>
                  <a:pt x="93" y="586"/>
                </a:lnTo>
                <a:lnTo>
                  <a:pt x="109" y="578"/>
                </a:lnTo>
                <a:cubicBezTo>
                  <a:pt x="110" y="578"/>
                  <a:pt x="132" y="567"/>
                  <a:pt x="153" y="555"/>
                </a:cubicBezTo>
                <a:lnTo>
                  <a:pt x="153" y="555"/>
                </a:lnTo>
                <a:cubicBezTo>
                  <a:pt x="172" y="573"/>
                  <a:pt x="193" y="588"/>
                  <a:pt x="217" y="601"/>
                </a:cubicBezTo>
                <a:cubicBezTo>
                  <a:pt x="215" y="612"/>
                  <a:pt x="213" y="624"/>
                  <a:pt x="211" y="635"/>
                </a:cubicBezTo>
                <a:lnTo>
                  <a:pt x="206" y="667"/>
                </a:lnTo>
                <a:lnTo>
                  <a:pt x="244" y="681"/>
                </a:lnTo>
                <a:cubicBezTo>
                  <a:pt x="250" y="683"/>
                  <a:pt x="257" y="685"/>
                  <a:pt x="261" y="686"/>
                </a:cubicBezTo>
                <a:lnTo>
                  <a:pt x="284" y="692"/>
                </a:lnTo>
                <a:lnTo>
                  <a:pt x="292" y="676"/>
                </a:lnTo>
                <a:cubicBezTo>
                  <a:pt x="293" y="675"/>
                  <a:pt x="304" y="654"/>
                  <a:pt x="314" y="632"/>
                </a:cubicBezTo>
                <a:lnTo>
                  <a:pt x="314" y="632"/>
                </a:lnTo>
                <a:cubicBezTo>
                  <a:pt x="340" y="636"/>
                  <a:pt x="367" y="636"/>
                  <a:pt x="393" y="632"/>
                </a:cubicBezTo>
                <a:lnTo>
                  <a:pt x="393" y="632"/>
                </a:lnTo>
                <a:cubicBezTo>
                  <a:pt x="403" y="654"/>
                  <a:pt x="414" y="675"/>
                  <a:pt x="415" y="676"/>
                </a:cubicBezTo>
                <a:lnTo>
                  <a:pt x="423" y="691"/>
                </a:lnTo>
                <a:lnTo>
                  <a:pt x="453" y="684"/>
                </a:lnTo>
                <a:lnTo>
                  <a:pt x="501" y="667"/>
                </a:lnTo>
                <a:lnTo>
                  <a:pt x="496" y="634"/>
                </a:lnTo>
                <a:cubicBezTo>
                  <a:pt x="495" y="627"/>
                  <a:pt x="493" y="615"/>
                  <a:pt x="490" y="600"/>
                </a:cubicBezTo>
                <a:lnTo>
                  <a:pt x="490" y="600"/>
                </a:lnTo>
                <a:cubicBezTo>
                  <a:pt x="513" y="588"/>
                  <a:pt x="534" y="572"/>
                  <a:pt x="553" y="554"/>
                </a:cubicBezTo>
                <a:cubicBezTo>
                  <a:pt x="574" y="566"/>
                  <a:pt x="596" y="576"/>
                  <a:pt x="597" y="577"/>
                </a:cubicBezTo>
                <a:lnTo>
                  <a:pt x="611" y="584"/>
                </a:lnTo>
                <a:lnTo>
                  <a:pt x="623" y="572"/>
                </a:lnTo>
                <a:cubicBezTo>
                  <a:pt x="623" y="572"/>
                  <a:pt x="626" y="569"/>
                  <a:pt x="629" y="565"/>
                </a:cubicBezTo>
                <a:lnTo>
                  <a:pt x="647" y="540"/>
                </a:lnTo>
                <a:lnTo>
                  <a:pt x="662" y="516"/>
                </a:lnTo>
                <a:lnTo>
                  <a:pt x="635" y="492"/>
                </a:lnTo>
                <a:cubicBezTo>
                  <a:pt x="628" y="485"/>
                  <a:pt x="621" y="478"/>
                  <a:pt x="613" y="471"/>
                </a:cubicBezTo>
                <a:lnTo>
                  <a:pt x="613" y="471"/>
                </a:lnTo>
                <a:cubicBezTo>
                  <a:pt x="625" y="448"/>
                  <a:pt x="633" y="422"/>
                  <a:pt x="637" y="396"/>
                </a:cubicBezTo>
                <a:lnTo>
                  <a:pt x="638" y="396"/>
                </a:lnTo>
                <a:cubicBezTo>
                  <a:pt x="661" y="394"/>
                  <a:pt x="685" y="389"/>
                  <a:pt x="686" y="389"/>
                </a:cubicBezTo>
                <a:lnTo>
                  <a:pt x="703" y="386"/>
                </a:lnTo>
                <a:lnTo>
                  <a:pt x="704" y="369"/>
                </a:lnTo>
                <a:cubicBezTo>
                  <a:pt x="704" y="368"/>
                  <a:pt x="705" y="357"/>
                  <a:pt x="705" y="346"/>
                </a:cubicBezTo>
                <a:lnTo>
                  <a:pt x="704" y="304"/>
                </a:lnTo>
              </a:path>
            </a:pathLst>
          </a:custGeom>
          <a:solidFill>
            <a:srgbClr val="2C3F9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87" name="Google Shape;187;p6"/>
          <p:cNvPicPr preferRelativeResize="0"/>
          <p:nvPr/>
        </p:nvPicPr>
        <p:blipFill>
          <a:blip r:embed="rId3">
            <a:alphaModFix/>
          </a:blip>
          <a:stretch>
            <a:fillRect/>
          </a:stretch>
        </p:blipFill>
        <p:spPr>
          <a:xfrm>
            <a:off x="6742125" y="4439700"/>
            <a:ext cx="5388675" cy="2260600"/>
          </a:xfrm>
          <a:prstGeom prst="rect">
            <a:avLst/>
          </a:prstGeom>
          <a:noFill/>
          <a:ln>
            <a:noFill/>
          </a:ln>
        </p:spPr>
      </p:pic>
      <p:grpSp>
        <p:nvGrpSpPr>
          <p:cNvPr id="188" name="Google Shape;188;p6"/>
          <p:cNvGrpSpPr/>
          <p:nvPr/>
        </p:nvGrpSpPr>
        <p:grpSpPr>
          <a:xfrm rot="10800000" flipH="1">
            <a:off x="417144" y="4508810"/>
            <a:ext cx="1559766" cy="1829356"/>
            <a:chOff x="5828963" y="3885479"/>
            <a:chExt cx="1285875" cy="1508125"/>
          </a:xfrm>
        </p:grpSpPr>
        <p:sp>
          <p:nvSpPr>
            <p:cNvPr id="189" name="Google Shape;189;p6"/>
            <p:cNvSpPr/>
            <p:nvPr/>
          </p:nvSpPr>
          <p:spPr>
            <a:xfrm>
              <a:off x="5886113" y="3885479"/>
              <a:ext cx="44450" cy="214313"/>
            </a:xfrm>
            <a:custGeom>
              <a:avLst/>
              <a:gdLst/>
              <a:ahLst/>
              <a:cxnLst/>
              <a:rect l="l" t="t" r="r" b="b"/>
              <a:pathLst>
                <a:path w="28" h="135" extrusionOk="0">
                  <a:moveTo>
                    <a:pt x="15" y="0"/>
                  </a:moveTo>
                  <a:lnTo>
                    <a:pt x="0" y="65"/>
                  </a:lnTo>
                  <a:lnTo>
                    <a:pt x="15" y="135"/>
                  </a:lnTo>
                  <a:lnTo>
                    <a:pt x="28" y="66"/>
                  </a:lnTo>
                  <a:lnTo>
                    <a:pt x="15"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6"/>
            <p:cNvSpPr/>
            <p:nvPr/>
          </p:nvSpPr>
          <p:spPr>
            <a:xfrm>
              <a:off x="5828963" y="3969616"/>
              <a:ext cx="160338" cy="39688"/>
            </a:xfrm>
            <a:custGeom>
              <a:avLst/>
              <a:gdLst/>
              <a:ahLst/>
              <a:cxnLst/>
              <a:rect l="l" t="t" r="r" b="b"/>
              <a:pathLst>
                <a:path w="101" h="25" extrusionOk="0">
                  <a:moveTo>
                    <a:pt x="101" y="13"/>
                  </a:moveTo>
                  <a:lnTo>
                    <a:pt x="53" y="0"/>
                  </a:lnTo>
                  <a:lnTo>
                    <a:pt x="0" y="13"/>
                  </a:lnTo>
                  <a:lnTo>
                    <a:pt x="51" y="25"/>
                  </a:lnTo>
                  <a:lnTo>
                    <a:pt x="101" y="1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6"/>
            <p:cNvSpPr/>
            <p:nvPr/>
          </p:nvSpPr>
          <p:spPr>
            <a:xfrm>
              <a:off x="6951325" y="3885479"/>
              <a:ext cx="46038" cy="214313"/>
            </a:xfrm>
            <a:custGeom>
              <a:avLst/>
              <a:gdLst/>
              <a:ahLst/>
              <a:cxnLst/>
              <a:rect l="l" t="t" r="r" b="b"/>
              <a:pathLst>
                <a:path w="29" h="135" extrusionOk="0">
                  <a:moveTo>
                    <a:pt x="15" y="0"/>
                  </a:moveTo>
                  <a:lnTo>
                    <a:pt x="0" y="64"/>
                  </a:lnTo>
                  <a:lnTo>
                    <a:pt x="15" y="135"/>
                  </a:lnTo>
                  <a:lnTo>
                    <a:pt x="29" y="66"/>
                  </a:lnTo>
                  <a:lnTo>
                    <a:pt x="15"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192;p6"/>
            <p:cNvSpPr/>
            <p:nvPr/>
          </p:nvSpPr>
          <p:spPr>
            <a:xfrm>
              <a:off x="6894175" y="3968029"/>
              <a:ext cx="161925" cy="39688"/>
            </a:xfrm>
            <a:custGeom>
              <a:avLst/>
              <a:gdLst/>
              <a:ahLst/>
              <a:cxnLst/>
              <a:rect l="l" t="t" r="r" b="b"/>
              <a:pathLst>
                <a:path w="102" h="25" extrusionOk="0">
                  <a:moveTo>
                    <a:pt x="102" y="13"/>
                  </a:moveTo>
                  <a:lnTo>
                    <a:pt x="53" y="0"/>
                  </a:lnTo>
                  <a:lnTo>
                    <a:pt x="0" y="13"/>
                  </a:lnTo>
                  <a:lnTo>
                    <a:pt x="52" y="25"/>
                  </a:lnTo>
                  <a:lnTo>
                    <a:pt x="102" y="1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 name="Google Shape;193;p6"/>
            <p:cNvSpPr/>
            <p:nvPr/>
          </p:nvSpPr>
          <p:spPr>
            <a:xfrm>
              <a:off x="6695738" y="5222154"/>
              <a:ext cx="36513" cy="171450"/>
            </a:xfrm>
            <a:custGeom>
              <a:avLst/>
              <a:gdLst/>
              <a:ahLst/>
              <a:cxnLst/>
              <a:rect l="l" t="t" r="r" b="b"/>
              <a:pathLst>
                <a:path w="23" h="108" extrusionOk="0">
                  <a:moveTo>
                    <a:pt x="12" y="0"/>
                  </a:moveTo>
                  <a:lnTo>
                    <a:pt x="0" y="52"/>
                  </a:lnTo>
                  <a:lnTo>
                    <a:pt x="12" y="108"/>
                  </a:lnTo>
                  <a:lnTo>
                    <a:pt x="23" y="53"/>
                  </a:lnTo>
                  <a:lnTo>
                    <a:pt x="12"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6"/>
            <p:cNvSpPr/>
            <p:nvPr/>
          </p:nvSpPr>
          <p:spPr>
            <a:xfrm>
              <a:off x="6649700" y="5288829"/>
              <a:ext cx="130175" cy="31750"/>
            </a:xfrm>
            <a:custGeom>
              <a:avLst/>
              <a:gdLst/>
              <a:ahLst/>
              <a:cxnLst/>
              <a:rect l="l" t="t" r="r" b="b"/>
              <a:pathLst>
                <a:path w="82" h="20" extrusionOk="0">
                  <a:moveTo>
                    <a:pt x="82" y="10"/>
                  </a:moveTo>
                  <a:lnTo>
                    <a:pt x="43" y="0"/>
                  </a:lnTo>
                  <a:lnTo>
                    <a:pt x="0" y="10"/>
                  </a:lnTo>
                  <a:lnTo>
                    <a:pt x="42" y="20"/>
                  </a:lnTo>
                  <a:lnTo>
                    <a:pt x="82" y="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6"/>
            <p:cNvSpPr/>
            <p:nvPr/>
          </p:nvSpPr>
          <p:spPr>
            <a:xfrm>
              <a:off x="6960850" y="4793529"/>
              <a:ext cx="68263" cy="315913"/>
            </a:xfrm>
            <a:custGeom>
              <a:avLst/>
              <a:gdLst/>
              <a:ahLst/>
              <a:cxnLst/>
              <a:rect l="l" t="t" r="r" b="b"/>
              <a:pathLst>
                <a:path w="43" h="199" extrusionOk="0">
                  <a:moveTo>
                    <a:pt x="22" y="0"/>
                  </a:moveTo>
                  <a:lnTo>
                    <a:pt x="0" y="96"/>
                  </a:lnTo>
                  <a:lnTo>
                    <a:pt x="22" y="199"/>
                  </a:lnTo>
                  <a:lnTo>
                    <a:pt x="43" y="98"/>
                  </a:lnTo>
                  <a:lnTo>
                    <a:pt x="22"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6"/>
            <p:cNvSpPr/>
            <p:nvPr/>
          </p:nvSpPr>
          <p:spPr>
            <a:xfrm>
              <a:off x="6876713" y="4917354"/>
              <a:ext cx="238125" cy="57150"/>
            </a:xfrm>
            <a:custGeom>
              <a:avLst/>
              <a:gdLst/>
              <a:ahLst/>
              <a:cxnLst/>
              <a:rect l="l" t="t" r="r" b="b"/>
              <a:pathLst>
                <a:path w="150" h="36" extrusionOk="0">
                  <a:moveTo>
                    <a:pt x="150" y="19"/>
                  </a:moveTo>
                  <a:lnTo>
                    <a:pt x="78" y="0"/>
                  </a:lnTo>
                  <a:lnTo>
                    <a:pt x="0" y="19"/>
                  </a:lnTo>
                  <a:lnTo>
                    <a:pt x="77" y="36"/>
                  </a:lnTo>
                  <a:lnTo>
                    <a:pt x="150" y="19"/>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7"/>
          <p:cNvSpPr/>
          <p:nvPr/>
        </p:nvSpPr>
        <p:spPr>
          <a:xfrm>
            <a:off x="830688" y="642670"/>
            <a:ext cx="10523700" cy="2740200"/>
          </a:xfrm>
          <a:prstGeom prst="roundRect">
            <a:avLst>
              <a:gd name="adj" fmla="val 11475"/>
            </a:avLst>
          </a:prstGeom>
          <a:solidFill>
            <a:schemeClr val="lt1"/>
          </a:solidFill>
          <a:ln w="19050" cap="flat" cmpd="sng">
            <a:solidFill>
              <a:srgbClr val="B9C7FB"/>
            </a:solidFill>
            <a:prstDash val="solid"/>
            <a:miter lim="800000"/>
            <a:headEnd type="none" w="sm" len="sm"/>
            <a:tailEnd type="none" w="sm" len="sm"/>
          </a:ln>
          <a:effectLst>
            <a:outerShdw blurRad="50800" dist="38100" dir="5400000" algn="t" rotWithShape="0">
              <a:schemeClr val="dk2">
                <a:alpha val="14901"/>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Montserrat SemiBold"/>
              <a:ea typeface="Montserrat SemiBold"/>
              <a:cs typeface="Montserrat SemiBold"/>
              <a:sym typeface="Montserrat SemiBold"/>
            </a:endParaRPr>
          </a:p>
        </p:txBody>
      </p:sp>
      <p:grpSp>
        <p:nvGrpSpPr>
          <p:cNvPr id="202" name="Google Shape;202;p7"/>
          <p:cNvGrpSpPr/>
          <p:nvPr/>
        </p:nvGrpSpPr>
        <p:grpSpPr>
          <a:xfrm>
            <a:off x="1155101" y="272209"/>
            <a:ext cx="4382096" cy="3209961"/>
            <a:chOff x="547688" y="2414588"/>
            <a:chExt cx="2976563" cy="2451100"/>
          </a:xfrm>
        </p:grpSpPr>
        <p:sp>
          <p:nvSpPr>
            <p:cNvPr id="203" name="Google Shape;203;p7"/>
            <p:cNvSpPr/>
            <p:nvPr/>
          </p:nvSpPr>
          <p:spPr>
            <a:xfrm>
              <a:off x="3276600" y="3495675"/>
              <a:ext cx="192088" cy="452438"/>
            </a:xfrm>
            <a:custGeom>
              <a:avLst/>
              <a:gdLst/>
              <a:ahLst/>
              <a:cxnLst/>
              <a:rect l="l" t="t" r="r" b="b"/>
              <a:pathLst>
                <a:path w="1975" h="4652" extrusionOk="0">
                  <a:moveTo>
                    <a:pt x="82" y="0"/>
                  </a:moveTo>
                  <a:lnTo>
                    <a:pt x="1677" y="1742"/>
                  </a:lnTo>
                  <a:cubicBezTo>
                    <a:pt x="1909" y="1997"/>
                    <a:pt x="1975" y="2362"/>
                    <a:pt x="1845" y="2681"/>
                  </a:cubicBezTo>
                  <a:lnTo>
                    <a:pt x="1428" y="3702"/>
                  </a:lnTo>
                  <a:cubicBezTo>
                    <a:pt x="1346" y="3905"/>
                    <a:pt x="1191" y="4071"/>
                    <a:pt x="994" y="4167"/>
                  </a:cubicBezTo>
                  <a:lnTo>
                    <a:pt x="0" y="4652"/>
                  </a:lnTo>
                  <a:lnTo>
                    <a:pt x="82"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7"/>
            <p:cNvSpPr/>
            <p:nvPr/>
          </p:nvSpPr>
          <p:spPr>
            <a:xfrm>
              <a:off x="3305175" y="3573463"/>
              <a:ext cx="192088" cy="452438"/>
            </a:xfrm>
            <a:custGeom>
              <a:avLst/>
              <a:gdLst/>
              <a:ahLst/>
              <a:cxnLst/>
              <a:rect l="l" t="t" r="r" b="b"/>
              <a:pathLst>
                <a:path w="1975" h="4651" extrusionOk="0">
                  <a:moveTo>
                    <a:pt x="82" y="0"/>
                  </a:moveTo>
                  <a:lnTo>
                    <a:pt x="1677" y="1742"/>
                  </a:lnTo>
                  <a:cubicBezTo>
                    <a:pt x="1909" y="1996"/>
                    <a:pt x="1975" y="2361"/>
                    <a:pt x="1845" y="2680"/>
                  </a:cubicBezTo>
                  <a:lnTo>
                    <a:pt x="1429" y="3701"/>
                  </a:lnTo>
                  <a:cubicBezTo>
                    <a:pt x="1346" y="3904"/>
                    <a:pt x="1191" y="4070"/>
                    <a:pt x="994" y="4166"/>
                  </a:cubicBezTo>
                  <a:lnTo>
                    <a:pt x="0" y="4651"/>
                  </a:lnTo>
                  <a:lnTo>
                    <a:pt x="82"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7"/>
            <p:cNvSpPr/>
            <p:nvPr/>
          </p:nvSpPr>
          <p:spPr>
            <a:xfrm>
              <a:off x="3332163" y="3651250"/>
              <a:ext cx="192088" cy="473075"/>
            </a:xfrm>
            <a:custGeom>
              <a:avLst/>
              <a:gdLst/>
              <a:ahLst/>
              <a:cxnLst/>
              <a:rect l="l" t="t" r="r" b="b"/>
              <a:pathLst>
                <a:path w="1975" h="4855" extrusionOk="0">
                  <a:moveTo>
                    <a:pt x="82" y="0"/>
                  </a:moveTo>
                  <a:lnTo>
                    <a:pt x="1677" y="1742"/>
                  </a:lnTo>
                  <a:cubicBezTo>
                    <a:pt x="1910" y="1996"/>
                    <a:pt x="1975" y="2362"/>
                    <a:pt x="1845" y="2681"/>
                  </a:cubicBezTo>
                  <a:lnTo>
                    <a:pt x="1333" y="3444"/>
                  </a:lnTo>
                  <a:cubicBezTo>
                    <a:pt x="1290" y="3509"/>
                    <a:pt x="1245" y="3572"/>
                    <a:pt x="1198" y="3635"/>
                  </a:cubicBezTo>
                  <a:cubicBezTo>
                    <a:pt x="873" y="4069"/>
                    <a:pt x="382" y="4765"/>
                    <a:pt x="198" y="4855"/>
                  </a:cubicBezTo>
                  <a:lnTo>
                    <a:pt x="0" y="4652"/>
                  </a:lnTo>
                  <a:lnTo>
                    <a:pt x="82"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7"/>
            <p:cNvSpPr/>
            <p:nvPr/>
          </p:nvSpPr>
          <p:spPr>
            <a:xfrm>
              <a:off x="1614488" y="2414588"/>
              <a:ext cx="1725613" cy="1787525"/>
            </a:xfrm>
            <a:custGeom>
              <a:avLst/>
              <a:gdLst/>
              <a:ahLst/>
              <a:cxnLst/>
              <a:rect l="l" t="t" r="r" b="b"/>
              <a:pathLst>
                <a:path w="17721" h="18348" extrusionOk="0">
                  <a:moveTo>
                    <a:pt x="15695" y="18056"/>
                  </a:moveTo>
                  <a:lnTo>
                    <a:pt x="1665" y="14020"/>
                  </a:lnTo>
                  <a:cubicBezTo>
                    <a:pt x="679" y="13737"/>
                    <a:pt x="0" y="12835"/>
                    <a:pt x="0" y="11809"/>
                  </a:cubicBezTo>
                  <a:lnTo>
                    <a:pt x="0" y="1246"/>
                  </a:lnTo>
                  <a:cubicBezTo>
                    <a:pt x="0" y="523"/>
                    <a:pt x="693" y="0"/>
                    <a:pt x="1389" y="201"/>
                  </a:cubicBezTo>
                  <a:lnTo>
                    <a:pt x="16934" y="4672"/>
                  </a:lnTo>
                  <a:cubicBezTo>
                    <a:pt x="17400" y="4806"/>
                    <a:pt x="17721" y="5233"/>
                    <a:pt x="17721" y="5718"/>
                  </a:cubicBezTo>
                  <a:lnTo>
                    <a:pt x="17721" y="16531"/>
                  </a:lnTo>
                  <a:cubicBezTo>
                    <a:pt x="17721" y="17587"/>
                    <a:pt x="16709" y="18348"/>
                    <a:pt x="15695" y="18056"/>
                  </a:cubicBezTo>
                  <a:close/>
                </a:path>
              </a:pathLst>
            </a:custGeom>
            <a:solidFill>
              <a:srgbClr val="C1EB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7"/>
            <p:cNvSpPr/>
            <p:nvPr/>
          </p:nvSpPr>
          <p:spPr>
            <a:xfrm>
              <a:off x="1614488" y="2630488"/>
              <a:ext cx="1725613" cy="1570038"/>
            </a:xfrm>
            <a:custGeom>
              <a:avLst/>
              <a:gdLst/>
              <a:ahLst/>
              <a:cxnLst/>
              <a:rect l="l" t="t" r="r" b="b"/>
              <a:pathLst>
                <a:path w="17721" h="16139" extrusionOk="0">
                  <a:moveTo>
                    <a:pt x="15658" y="15842"/>
                  </a:moveTo>
                  <a:lnTo>
                    <a:pt x="1636" y="11808"/>
                  </a:lnTo>
                  <a:cubicBezTo>
                    <a:pt x="667" y="11529"/>
                    <a:pt x="0" y="10643"/>
                    <a:pt x="0" y="9635"/>
                  </a:cubicBezTo>
                  <a:lnTo>
                    <a:pt x="0" y="0"/>
                  </a:lnTo>
                  <a:lnTo>
                    <a:pt x="17721" y="5098"/>
                  </a:lnTo>
                  <a:lnTo>
                    <a:pt x="17721" y="14289"/>
                  </a:lnTo>
                  <a:cubicBezTo>
                    <a:pt x="17721" y="15364"/>
                    <a:pt x="16691" y="16139"/>
                    <a:pt x="15658" y="15842"/>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7"/>
            <p:cNvSpPr/>
            <p:nvPr/>
          </p:nvSpPr>
          <p:spPr>
            <a:xfrm>
              <a:off x="2646363" y="3322638"/>
              <a:ext cx="233363" cy="295275"/>
            </a:xfrm>
            <a:custGeom>
              <a:avLst/>
              <a:gdLst/>
              <a:ahLst/>
              <a:cxnLst/>
              <a:rect l="l" t="t" r="r" b="b"/>
              <a:pathLst>
                <a:path w="2401" h="3030" extrusionOk="0">
                  <a:moveTo>
                    <a:pt x="2397" y="1859"/>
                  </a:moveTo>
                  <a:cubicBezTo>
                    <a:pt x="2401" y="2588"/>
                    <a:pt x="1870" y="3030"/>
                    <a:pt x="1207" y="2839"/>
                  </a:cubicBezTo>
                  <a:cubicBezTo>
                    <a:pt x="539" y="2646"/>
                    <a:pt x="0" y="1887"/>
                    <a:pt x="8" y="1152"/>
                  </a:cubicBezTo>
                  <a:cubicBezTo>
                    <a:pt x="15" y="424"/>
                    <a:pt x="557" y="0"/>
                    <a:pt x="1213" y="199"/>
                  </a:cubicBezTo>
                  <a:cubicBezTo>
                    <a:pt x="1865" y="396"/>
                    <a:pt x="2394" y="1136"/>
                    <a:pt x="2397" y="1859"/>
                  </a:cubicBezTo>
                  <a:close/>
                </a:path>
              </a:pathLst>
            </a:custGeom>
            <a:solidFill>
              <a:srgbClr val="4AB5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7"/>
            <p:cNvSpPr/>
            <p:nvPr/>
          </p:nvSpPr>
          <p:spPr>
            <a:xfrm>
              <a:off x="2444750" y="3086100"/>
              <a:ext cx="165100" cy="206375"/>
            </a:xfrm>
            <a:custGeom>
              <a:avLst/>
              <a:gdLst/>
              <a:ahLst/>
              <a:cxnLst/>
              <a:rect l="l" t="t" r="r" b="b"/>
              <a:pathLst>
                <a:path w="1710" h="2120" extrusionOk="0">
                  <a:moveTo>
                    <a:pt x="1060" y="2120"/>
                  </a:moveTo>
                  <a:lnTo>
                    <a:pt x="1060" y="2120"/>
                  </a:lnTo>
                  <a:cubicBezTo>
                    <a:pt x="474" y="2120"/>
                    <a:pt x="0" y="1646"/>
                    <a:pt x="0" y="1060"/>
                  </a:cubicBezTo>
                  <a:lnTo>
                    <a:pt x="0" y="1060"/>
                  </a:lnTo>
                  <a:cubicBezTo>
                    <a:pt x="0" y="475"/>
                    <a:pt x="474" y="0"/>
                    <a:pt x="1060" y="0"/>
                  </a:cubicBezTo>
                  <a:lnTo>
                    <a:pt x="1060" y="0"/>
                  </a:lnTo>
                  <a:cubicBezTo>
                    <a:pt x="1419" y="0"/>
                    <a:pt x="1710" y="291"/>
                    <a:pt x="1710" y="651"/>
                  </a:cubicBezTo>
                  <a:lnTo>
                    <a:pt x="1710" y="1470"/>
                  </a:lnTo>
                  <a:cubicBezTo>
                    <a:pt x="1710" y="1829"/>
                    <a:pt x="1419" y="2120"/>
                    <a:pt x="1060" y="2120"/>
                  </a:cubicBezTo>
                </a:path>
              </a:pathLst>
            </a:custGeom>
            <a:solidFill>
              <a:srgbClr val="38497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7"/>
            <p:cNvSpPr/>
            <p:nvPr/>
          </p:nvSpPr>
          <p:spPr>
            <a:xfrm>
              <a:off x="2498725" y="2957513"/>
              <a:ext cx="549275" cy="596900"/>
            </a:xfrm>
            <a:custGeom>
              <a:avLst/>
              <a:gdLst/>
              <a:ahLst/>
              <a:cxnLst/>
              <a:rect l="l" t="t" r="r" b="b"/>
              <a:pathLst>
                <a:path w="5655" h="6119" extrusionOk="0">
                  <a:moveTo>
                    <a:pt x="4787" y="5992"/>
                  </a:moveTo>
                  <a:lnTo>
                    <a:pt x="513" y="4605"/>
                  </a:lnTo>
                  <a:cubicBezTo>
                    <a:pt x="196" y="4513"/>
                    <a:pt x="0" y="4196"/>
                    <a:pt x="60" y="3872"/>
                  </a:cubicBezTo>
                  <a:lnTo>
                    <a:pt x="340" y="597"/>
                  </a:lnTo>
                  <a:cubicBezTo>
                    <a:pt x="408" y="231"/>
                    <a:pt x="772" y="0"/>
                    <a:pt x="1132" y="94"/>
                  </a:cubicBezTo>
                  <a:lnTo>
                    <a:pt x="4910" y="1082"/>
                  </a:lnTo>
                  <a:cubicBezTo>
                    <a:pt x="5165" y="1149"/>
                    <a:pt x="5353" y="1365"/>
                    <a:pt x="5384" y="1627"/>
                  </a:cubicBezTo>
                  <a:lnTo>
                    <a:pt x="5601" y="5300"/>
                  </a:lnTo>
                  <a:cubicBezTo>
                    <a:pt x="5655" y="5756"/>
                    <a:pt x="5227" y="6119"/>
                    <a:pt x="4787" y="5992"/>
                  </a:cubicBezTo>
                  <a:close/>
                </a:path>
              </a:pathLst>
            </a:custGeom>
            <a:solidFill>
              <a:srgbClr val="C1EB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7"/>
            <p:cNvSpPr/>
            <p:nvPr/>
          </p:nvSpPr>
          <p:spPr>
            <a:xfrm>
              <a:off x="2598738" y="3100388"/>
              <a:ext cx="306388" cy="319088"/>
            </a:xfrm>
            <a:custGeom>
              <a:avLst/>
              <a:gdLst/>
              <a:ahLst/>
              <a:cxnLst/>
              <a:rect l="l" t="t" r="r" b="b"/>
              <a:pathLst>
                <a:path w="3146" h="3276" extrusionOk="0">
                  <a:moveTo>
                    <a:pt x="2907" y="3241"/>
                  </a:moveTo>
                  <a:lnTo>
                    <a:pt x="135" y="2444"/>
                  </a:lnTo>
                  <a:cubicBezTo>
                    <a:pt x="55" y="2421"/>
                    <a:pt x="0" y="2348"/>
                    <a:pt x="0" y="2264"/>
                  </a:cubicBezTo>
                  <a:lnTo>
                    <a:pt x="0" y="215"/>
                  </a:lnTo>
                  <a:cubicBezTo>
                    <a:pt x="0" y="90"/>
                    <a:pt x="119" y="0"/>
                    <a:pt x="239" y="34"/>
                  </a:cubicBezTo>
                  <a:lnTo>
                    <a:pt x="3010" y="832"/>
                  </a:lnTo>
                  <a:cubicBezTo>
                    <a:pt x="3091" y="855"/>
                    <a:pt x="3146" y="928"/>
                    <a:pt x="3146" y="1012"/>
                  </a:cubicBezTo>
                  <a:lnTo>
                    <a:pt x="3146" y="3061"/>
                  </a:lnTo>
                  <a:cubicBezTo>
                    <a:pt x="3146" y="3186"/>
                    <a:pt x="3027" y="3276"/>
                    <a:pt x="2907" y="324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7"/>
            <p:cNvSpPr/>
            <p:nvPr/>
          </p:nvSpPr>
          <p:spPr>
            <a:xfrm>
              <a:off x="2592388" y="3095625"/>
              <a:ext cx="320675" cy="327025"/>
            </a:xfrm>
            <a:custGeom>
              <a:avLst/>
              <a:gdLst/>
              <a:ahLst/>
              <a:cxnLst/>
              <a:rect l="l" t="t" r="r" b="b"/>
              <a:pathLst>
                <a:path w="3282" h="3370" extrusionOk="0">
                  <a:moveTo>
                    <a:pt x="2993" y="3229"/>
                  </a:moveTo>
                  <a:cubicBezTo>
                    <a:pt x="3030" y="3240"/>
                    <a:pt x="3068" y="3233"/>
                    <a:pt x="3099" y="3210"/>
                  </a:cubicBezTo>
                  <a:cubicBezTo>
                    <a:pt x="3129" y="3187"/>
                    <a:pt x="3147" y="3152"/>
                    <a:pt x="3147" y="3114"/>
                  </a:cubicBezTo>
                  <a:lnTo>
                    <a:pt x="3147" y="1065"/>
                  </a:lnTo>
                  <a:cubicBezTo>
                    <a:pt x="3147" y="1012"/>
                    <a:pt x="3111" y="964"/>
                    <a:pt x="3060" y="949"/>
                  </a:cubicBezTo>
                  <a:lnTo>
                    <a:pt x="288" y="152"/>
                  </a:lnTo>
                  <a:cubicBezTo>
                    <a:pt x="252" y="142"/>
                    <a:pt x="213" y="149"/>
                    <a:pt x="183" y="172"/>
                  </a:cubicBezTo>
                  <a:cubicBezTo>
                    <a:pt x="153" y="195"/>
                    <a:pt x="135" y="230"/>
                    <a:pt x="135" y="268"/>
                  </a:cubicBezTo>
                  <a:lnTo>
                    <a:pt x="135" y="2317"/>
                  </a:lnTo>
                  <a:cubicBezTo>
                    <a:pt x="135" y="2370"/>
                    <a:pt x="171" y="2418"/>
                    <a:pt x="222" y="2432"/>
                  </a:cubicBezTo>
                  <a:lnTo>
                    <a:pt x="2993" y="3229"/>
                  </a:lnTo>
                  <a:close/>
                  <a:moveTo>
                    <a:pt x="3027" y="3370"/>
                  </a:moveTo>
                  <a:cubicBezTo>
                    <a:pt x="3004" y="3370"/>
                    <a:pt x="2980" y="3366"/>
                    <a:pt x="2956" y="3359"/>
                  </a:cubicBezTo>
                  <a:lnTo>
                    <a:pt x="2956" y="3359"/>
                  </a:lnTo>
                  <a:lnTo>
                    <a:pt x="185" y="2562"/>
                  </a:lnTo>
                  <a:cubicBezTo>
                    <a:pt x="76" y="2531"/>
                    <a:pt x="0" y="2430"/>
                    <a:pt x="0" y="2317"/>
                  </a:cubicBezTo>
                  <a:lnTo>
                    <a:pt x="0" y="268"/>
                  </a:lnTo>
                  <a:cubicBezTo>
                    <a:pt x="0" y="187"/>
                    <a:pt x="37" y="112"/>
                    <a:pt x="102" y="64"/>
                  </a:cubicBezTo>
                  <a:cubicBezTo>
                    <a:pt x="166" y="15"/>
                    <a:pt x="248" y="0"/>
                    <a:pt x="326" y="22"/>
                  </a:cubicBezTo>
                  <a:lnTo>
                    <a:pt x="3097" y="819"/>
                  </a:lnTo>
                  <a:cubicBezTo>
                    <a:pt x="3206" y="851"/>
                    <a:pt x="3282" y="952"/>
                    <a:pt x="3282" y="1065"/>
                  </a:cubicBezTo>
                  <a:lnTo>
                    <a:pt x="3282" y="3114"/>
                  </a:lnTo>
                  <a:cubicBezTo>
                    <a:pt x="3282" y="3195"/>
                    <a:pt x="3245" y="3269"/>
                    <a:pt x="3180" y="3318"/>
                  </a:cubicBezTo>
                  <a:cubicBezTo>
                    <a:pt x="3135" y="3352"/>
                    <a:pt x="3082" y="3370"/>
                    <a:pt x="3027" y="3370"/>
                  </a:cubicBezTo>
                </a:path>
              </a:pathLst>
            </a:custGeom>
            <a:solidFill>
              <a:srgbClr val="4AB5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p7"/>
            <p:cNvSpPr/>
            <p:nvPr/>
          </p:nvSpPr>
          <p:spPr>
            <a:xfrm>
              <a:off x="2684463" y="3211513"/>
              <a:ext cx="20638" cy="55563"/>
            </a:xfrm>
            <a:custGeom>
              <a:avLst/>
              <a:gdLst/>
              <a:ahLst/>
              <a:cxnLst/>
              <a:rect l="l" t="t" r="r" b="b"/>
              <a:pathLst>
                <a:path w="215" h="584" extrusionOk="0">
                  <a:moveTo>
                    <a:pt x="108" y="584"/>
                  </a:moveTo>
                  <a:lnTo>
                    <a:pt x="108" y="584"/>
                  </a:lnTo>
                  <a:cubicBezTo>
                    <a:pt x="48" y="584"/>
                    <a:pt x="0" y="536"/>
                    <a:pt x="0" y="476"/>
                  </a:cubicBezTo>
                  <a:lnTo>
                    <a:pt x="0" y="107"/>
                  </a:lnTo>
                  <a:cubicBezTo>
                    <a:pt x="0" y="48"/>
                    <a:pt x="48" y="0"/>
                    <a:pt x="108" y="0"/>
                  </a:cubicBezTo>
                  <a:lnTo>
                    <a:pt x="108" y="0"/>
                  </a:lnTo>
                  <a:cubicBezTo>
                    <a:pt x="167" y="0"/>
                    <a:pt x="215" y="48"/>
                    <a:pt x="215" y="107"/>
                  </a:cubicBezTo>
                  <a:lnTo>
                    <a:pt x="215" y="476"/>
                  </a:lnTo>
                  <a:cubicBezTo>
                    <a:pt x="215" y="536"/>
                    <a:pt x="167" y="584"/>
                    <a:pt x="108" y="584"/>
                  </a:cubicBezTo>
                  <a:close/>
                </a:path>
              </a:pathLst>
            </a:custGeom>
            <a:solidFill>
              <a:srgbClr val="38497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7"/>
            <p:cNvSpPr/>
            <p:nvPr/>
          </p:nvSpPr>
          <p:spPr>
            <a:xfrm>
              <a:off x="2792413" y="3238500"/>
              <a:ext cx="20638" cy="55563"/>
            </a:xfrm>
            <a:custGeom>
              <a:avLst/>
              <a:gdLst/>
              <a:ahLst/>
              <a:cxnLst/>
              <a:rect l="l" t="t" r="r" b="b"/>
              <a:pathLst>
                <a:path w="215" h="585" extrusionOk="0">
                  <a:moveTo>
                    <a:pt x="108" y="585"/>
                  </a:moveTo>
                  <a:lnTo>
                    <a:pt x="108" y="585"/>
                  </a:lnTo>
                  <a:cubicBezTo>
                    <a:pt x="48" y="585"/>
                    <a:pt x="0" y="536"/>
                    <a:pt x="0" y="477"/>
                  </a:cubicBezTo>
                  <a:lnTo>
                    <a:pt x="0" y="108"/>
                  </a:lnTo>
                  <a:cubicBezTo>
                    <a:pt x="0" y="49"/>
                    <a:pt x="48" y="0"/>
                    <a:pt x="108" y="0"/>
                  </a:cubicBezTo>
                  <a:lnTo>
                    <a:pt x="108" y="0"/>
                  </a:lnTo>
                  <a:cubicBezTo>
                    <a:pt x="167" y="0"/>
                    <a:pt x="215" y="49"/>
                    <a:pt x="215" y="108"/>
                  </a:cubicBezTo>
                  <a:lnTo>
                    <a:pt x="215" y="477"/>
                  </a:lnTo>
                  <a:cubicBezTo>
                    <a:pt x="215" y="536"/>
                    <a:pt x="167" y="585"/>
                    <a:pt x="108" y="585"/>
                  </a:cubicBezTo>
                  <a:close/>
                </a:path>
              </a:pathLst>
            </a:custGeom>
            <a:solidFill>
              <a:srgbClr val="38497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7"/>
            <p:cNvSpPr/>
            <p:nvPr/>
          </p:nvSpPr>
          <p:spPr>
            <a:xfrm>
              <a:off x="2965450" y="3219450"/>
              <a:ext cx="166688" cy="206375"/>
            </a:xfrm>
            <a:custGeom>
              <a:avLst/>
              <a:gdLst/>
              <a:ahLst/>
              <a:cxnLst/>
              <a:rect l="l" t="t" r="r" b="b"/>
              <a:pathLst>
                <a:path w="1711" h="2120" extrusionOk="0">
                  <a:moveTo>
                    <a:pt x="651" y="2120"/>
                  </a:moveTo>
                  <a:lnTo>
                    <a:pt x="651" y="2120"/>
                  </a:lnTo>
                  <a:cubicBezTo>
                    <a:pt x="1236" y="2120"/>
                    <a:pt x="1711" y="1645"/>
                    <a:pt x="1711" y="1060"/>
                  </a:cubicBezTo>
                  <a:lnTo>
                    <a:pt x="1711" y="1060"/>
                  </a:lnTo>
                  <a:cubicBezTo>
                    <a:pt x="1711" y="474"/>
                    <a:pt x="1236" y="0"/>
                    <a:pt x="651" y="0"/>
                  </a:cubicBezTo>
                  <a:lnTo>
                    <a:pt x="651" y="0"/>
                  </a:lnTo>
                  <a:cubicBezTo>
                    <a:pt x="292" y="0"/>
                    <a:pt x="0" y="291"/>
                    <a:pt x="0" y="650"/>
                  </a:cubicBezTo>
                  <a:lnTo>
                    <a:pt x="0" y="1469"/>
                  </a:lnTo>
                  <a:cubicBezTo>
                    <a:pt x="0" y="1829"/>
                    <a:pt x="292" y="2120"/>
                    <a:pt x="651" y="2120"/>
                  </a:cubicBezTo>
                </a:path>
              </a:pathLst>
            </a:custGeom>
            <a:solidFill>
              <a:srgbClr val="38497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7"/>
            <p:cNvSpPr/>
            <p:nvPr/>
          </p:nvSpPr>
          <p:spPr>
            <a:xfrm>
              <a:off x="2362200" y="3465513"/>
              <a:ext cx="801688" cy="719138"/>
            </a:xfrm>
            <a:custGeom>
              <a:avLst/>
              <a:gdLst/>
              <a:ahLst/>
              <a:cxnLst/>
              <a:rect l="l" t="t" r="r" b="b"/>
              <a:pathLst>
                <a:path w="8233" h="7394" extrusionOk="0">
                  <a:moveTo>
                    <a:pt x="6840" y="1527"/>
                  </a:moveTo>
                  <a:lnTo>
                    <a:pt x="2140" y="180"/>
                  </a:lnTo>
                  <a:cubicBezTo>
                    <a:pt x="1509" y="0"/>
                    <a:pt x="859" y="401"/>
                    <a:pt x="739" y="1046"/>
                  </a:cubicBezTo>
                  <a:lnTo>
                    <a:pt x="0" y="4984"/>
                  </a:lnTo>
                  <a:lnTo>
                    <a:pt x="8233" y="7394"/>
                  </a:lnTo>
                  <a:lnTo>
                    <a:pt x="7639" y="2465"/>
                  </a:lnTo>
                  <a:cubicBezTo>
                    <a:pt x="7585" y="2020"/>
                    <a:pt x="7271" y="1651"/>
                    <a:pt x="6840" y="1527"/>
                  </a:cubicBezTo>
                </a:path>
              </a:pathLst>
            </a:custGeom>
            <a:solidFill>
              <a:srgbClr val="C1EB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7"/>
            <p:cNvSpPr/>
            <p:nvPr/>
          </p:nvSpPr>
          <p:spPr>
            <a:xfrm>
              <a:off x="2684463" y="3287713"/>
              <a:ext cx="123825" cy="52388"/>
            </a:xfrm>
            <a:custGeom>
              <a:avLst/>
              <a:gdLst/>
              <a:ahLst/>
              <a:cxnLst/>
              <a:rect l="l" t="t" r="r" b="b"/>
              <a:pathLst>
                <a:path w="1278" h="524" extrusionOk="0">
                  <a:moveTo>
                    <a:pt x="790" y="466"/>
                  </a:moveTo>
                  <a:cubicBezTo>
                    <a:pt x="326" y="466"/>
                    <a:pt x="28" y="124"/>
                    <a:pt x="24" y="119"/>
                  </a:cubicBezTo>
                  <a:cubicBezTo>
                    <a:pt x="0" y="91"/>
                    <a:pt x="4" y="48"/>
                    <a:pt x="32" y="24"/>
                  </a:cubicBezTo>
                  <a:cubicBezTo>
                    <a:pt x="60" y="0"/>
                    <a:pt x="103" y="3"/>
                    <a:pt x="127" y="32"/>
                  </a:cubicBezTo>
                  <a:cubicBezTo>
                    <a:pt x="145" y="52"/>
                    <a:pt x="559" y="524"/>
                    <a:pt x="1172" y="242"/>
                  </a:cubicBezTo>
                  <a:cubicBezTo>
                    <a:pt x="1206" y="226"/>
                    <a:pt x="1246" y="241"/>
                    <a:pt x="1262" y="275"/>
                  </a:cubicBezTo>
                  <a:cubicBezTo>
                    <a:pt x="1278" y="309"/>
                    <a:pt x="1263" y="349"/>
                    <a:pt x="1229" y="364"/>
                  </a:cubicBezTo>
                  <a:cubicBezTo>
                    <a:pt x="1071" y="437"/>
                    <a:pt x="923" y="466"/>
                    <a:pt x="790" y="466"/>
                  </a:cubicBezTo>
                </a:path>
              </a:pathLst>
            </a:custGeom>
            <a:solidFill>
              <a:srgbClr val="38497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7"/>
            <p:cNvSpPr/>
            <p:nvPr/>
          </p:nvSpPr>
          <p:spPr>
            <a:xfrm>
              <a:off x="1608138" y="2419350"/>
              <a:ext cx="1738313" cy="1766888"/>
            </a:xfrm>
            <a:custGeom>
              <a:avLst/>
              <a:gdLst/>
              <a:ahLst/>
              <a:cxnLst/>
              <a:rect l="l" t="t" r="r" b="b"/>
              <a:pathLst>
                <a:path w="17857" h="18153" extrusionOk="0">
                  <a:moveTo>
                    <a:pt x="1153" y="191"/>
                  </a:moveTo>
                  <a:cubicBezTo>
                    <a:pt x="935" y="191"/>
                    <a:pt x="722" y="262"/>
                    <a:pt x="542" y="397"/>
                  </a:cubicBezTo>
                  <a:cubicBezTo>
                    <a:pt x="284" y="592"/>
                    <a:pt x="136" y="889"/>
                    <a:pt x="136" y="1212"/>
                  </a:cubicBezTo>
                  <a:lnTo>
                    <a:pt x="136" y="11775"/>
                  </a:lnTo>
                  <a:cubicBezTo>
                    <a:pt x="136" y="12765"/>
                    <a:pt x="800" y="13647"/>
                    <a:pt x="1752" y="13921"/>
                  </a:cubicBezTo>
                  <a:lnTo>
                    <a:pt x="15782" y="17957"/>
                  </a:lnTo>
                  <a:lnTo>
                    <a:pt x="15782" y="17957"/>
                  </a:lnTo>
                  <a:cubicBezTo>
                    <a:pt x="16245" y="18090"/>
                    <a:pt x="16731" y="18000"/>
                    <a:pt x="17116" y="17711"/>
                  </a:cubicBezTo>
                  <a:cubicBezTo>
                    <a:pt x="17501" y="17421"/>
                    <a:pt x="17721" y="16979"/>
                    <a:pt x="17721" y="16497"/>
                  </a:cubicBezTo>
                  <a:lnTo>
                    <a:pt x="17721" y="5684"/>
                  </a:lnTo>
                  <a:cubicBezTo>
                    <a:pt x="17721" y="5232"/>
                    <a:pt x="17418" y="4828"/>
                    <a:pt x="16983" y="4703"/>
                  </a:cubicBezTo>
                  <a:lnTo>
                    <a:pt x="1438" y="232"/>
                  </a:lnTo>
                  <a:cubicBezTo>
                    <a:pt x="1344" y="205"/>
                    <a:pt x="1248" y="191"/>
                    <a:pt x="1153" y="191"/>
                  </a:cubicBezTo>
                  <a:close/>
                  <a:moveTo>
                    <a:pt x="16206" y="18153"/>
                  </a:moveTo>
                  <a:cubicBezTo>
                    <a:pt x="16052" y="18153"/>
                    <a:pt x="15897" y="18131"/>
                    <a:pt x="15744" y="18087"/>
                  </a:cubicBezTo>
                  <a:lnTo>
                    <a:pt x="1714" y="14051"/>
                  </a:lnTo>
                  <a:cubicBezTo>
                    <a:pt x="705" y="13761"/>
                    <a:pt x="0" y="12825"/>
                    <a:pt x="0" y="11775"/>
                  </a:cubicBezTo>
                  <a:lnTo>
                    <a:pt x="0" y="1212"/>
                  </a:lnTo>
                  <a:cubicBezTo>
                    <a:pt x="0" y="846"/>
                    <a:pt x="168" y="509"/>
                    <a:pt x="461" y="289"/>
                  </a:cubicBezTo>
                  <a:cubicBezTo>
                    <a:pt x="754" y="69"/>
                    <a:pt x="1124" y="0"/>
                    <a:pt x="1476" y="102"/>
                  </a:cubicBezTo>
                  <a:lnTo>
                    <a:pt x="17020" y="4573"/>
                  </a:lnTo>
                  <a:cubicBezTo>
                    <a:pt x="17513" y="4715"/>
                    <a:pt x="17857" y="5172"/>
                    <a:pt x="17857" y="5684"/>
                  </a:cubicBezTo>
                  <a:lnTo>
                    <a:pt x="17857" y="16497"/>
                  </a:lnTo>
                  <a:cubicBezTo>
                    <a:pt x="17857" y="17021"/>
                    <a:pt x="17616" y="17503"/>
                    <a:pt x="17197" y="17819"/>
                  </a:cubicBezTo>
                  <a:cubicBezTo>
                    <a:pt x="16905" y="18039"/>
                    <a:pt x="16560" y="18153"/>
                    <a:pt x="16206" y="18153"/>
                  </a:cubicBezTo>
                </a:path>
              </a:pathLst>
            </a:custGeom>
            <a:solidFill>
              <a:srgbClr val="4AB5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7"/>
            <p:cNvSpPr/>
            <p:nvPr/>
          </p:nvSpPr>
          <p:spPr>
            <a:xfrm>
              <a:off x="1697038" y="2511425"/>
              <a:ext cx="100013" cy="100013"/>
            </a:xfrm>
            <a:prstGeom prst="ellipse">
              <a:avLst/>
            </a:prstGeom>
            <a:solidFill>
              <a:srgbClr val="F579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7"/>
            <p:cNvSpPr/>
            <p:nvPr/>
          </p:nvSpPr>
          <p:spPr>
            <a:xfrm>
              <a:off x="1863725" y="2551113"/>
              <a:ext cx="100013" cy="100013"/>
            </a:xfrm>
            <a:prstGeom prst="ellipse">
              <a:avLst/>
            </a:prstGeom>
            <a:solidFill>
              <a:srgbClr val="ED2B2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7"/>
            <p:cNvSpPr/>
            <p:nvPr/>
          </p:nvSpPr>
          <p:spPr>
            <a:xfrm>
              <a:off x="2032000" y="2589213"/>
              <a:ext cx="100013" cy="100013"/>
            </a:xfrm>
            <a:prstGeom prst="ellipse">
              <a:avLst/>
            </a:prstGeom>
            <a:solidFill>
              <a:srgbClr val="94D0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7"/>
            <p:cNvSpPr/>
            <p:nvPr/>
          </p:nvSpPr>
          <p:spPr>
            <a:xfrm>
              <a:off x="1606550" y="2622550"/>
              <a:ext cx="1739900" cy="509588"/>
            </a:xfrm>
            <a:custGeom>
              <a:avLst/>
              <a:gdLst/>
              <a:ahLst/>
              <a:cxnLst/>
              <a:rect l="l" t="t" r="r" b="b"/>
              <a:pathLst>
                <a:path w="17871" h="5242" extrusionOk="0">
                  <a:moveTo>
                    <a:pt x="17796" y="5242"/>
                  </a:moveTo>
                  <a:cubicBezTo>
                    <a:pt x="17790" y="5242"/>
                    <a:pt x="17784" y="5241"/>
                    <a:pt x="17777" y="5239"/>
                  </a:cubicBezTo>
                  <a:lnTo>
                    <a:pt x="56" y="141"/>
                  </a:lnTo>
                  <a:cubicBezTo>
                    <a:pt x="20" y="131"/>
                    <a:pt x="0" y="93"/>
                    <a:pt x="10" y="57"/>
                  </a:cubicBezTo>
                  <a:cubicBezTo>
                    <a:pt x="20" y="21"/>
                    <a:pt x="58" y="0"/>
                    <a:pt x="94" y="11"/>
                  </a:cubicBezTo>
                  <a:lnTo>
                    <a:pt x="17815" y="5109"/>
                  </a:lnTo>
                  <a:cubicBezTo>
                    <a:pt x="17851" y="5119"/>
                    <a:pt x="17871" y="5157"/>
                    <a:pt x="17861" y="5193"/>
                  </a:cubicBezTo>
                  <a:cubicBezTo>
                    <a:pt x="17852" y="5222"/>
                    <a:pt x="17825" y="5242"/>
                    <a:pt x="17796" y="5242"/>
                  </a:cubicBezTo>
                </a:path>
              </a:pathLst>
            </a:custGeom>
            <a:solidFill>
              <a:srgbClr val="4AB5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7"/>
            <p:cNvSpPr/>
            <p:nvPr/>
          </p:nvSpPr>
          <p:spPr>
            <a:xfrm>
              <a:off x="2020888" y="3397250"/>
              <a:ext cx="282575" cy="227013"/>
            </a:xfrm>
            <a:custGeom>
              <a:avLst/>
              <a:gdLst/>
              <a:ahLst/>
              <a:cxnLst/>
              <a:rect l="l" t="t" r="r" b="b"/>
              <a:pathLst>
                <a:path w="2903" h="2334" extrusionOk="0">
                  <a:moveTo>
                    <a:pt x="2903" y="2334"/>
                  </a:moveTo>
                  <a:lnTo>
                    <a:pt x="2542" y="1618"/>
                  </a:lnTo>
                  <a:cubicBezTo>
                    <a:pt x="2386" y="1309"/>
                    <a:pt x="2149" y="1049"/>
                    <a:pt x="1855" y="867"/>
                  </a:cubicBezTo>
                  <a:lnTo>
                    <a:pt x="610" y="94"/>
                  </a:lnTo>
                  <a:cubicBezTo>
                    <a:pt x="500" y="10"/>
                    <a:pt x="350" y="0"/>
                    <a:pt x="229" y="69"/>
                  </a:cubicBezTo>
                  <a:lnTo>
                    <a:pt x="229" y="69"/>
                  </a:lnTo>
                  <a:cubicBezTo>
                    <a:pt x="49" y="172"/>
                    <a:pt x="0" y="411"/>
                    <a:pt x="126" y="577"/>
                  </a:cubicBezTo>
                  <a:lnTo>
                    <a:pt x="655" y="1276"/>
                  </a:lnTo>
                  <a:lnTo>
                    <a:pt x="342" y="2018"/>
                  </a:lnTo>
                  <a:lnTo>
                    <a:pt x="2903" y="2334"/>
                  </a:lnTo>
                  <a:close/>
                </a:path>
              </a:pathLst>
            </a:custGeom>
            <a:solidFill>
              <a:srgbClr val="4AB5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7"/>
            <p:cNvSpPr/>
            <p:nvPr/>
          </p:nvSpPr>
          <p:spPr>
            <a:xfrm>
              <a:off x="1800225" y="2733675"/>
              <a:ext cx="476250" cy="793750"/>
            </a:xfrm>
            <a:custGeom>
              <a:avLst/>
              <a:gdLst/>
              <a:ahLst/>
              <a:cxnLst/>
              <a:rect l="l" t="t" r="r" b="b"/>
              <a:pathLst>
                <a:path w="300" h="500" extrusionOk="0">
                  <a:moveTo>
                    <a:pt x="300" y="500"/>
                  </a:moveTo>
                  <a:lnTo>
                    <a:pt x="0" y="410"/>
                  </a:lnTo>
                  <a:lnTo>
                    <a:pt x="0" y="0"/>
                  </a:lnTo>
                  <a:lnTo>
                    <a:pt x="300" y="90"/>
                  </a:lnTo>
                  <a:lnTo>
                    <a:pt x="300" y="500"/>
                  </a:lnTo>
                  <a:close/>
                </a:path>
              </a:pathLst>
            </a:custGeom>
            <a:solidFill>
              <a:srgbClr val="F579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7"/>
            <p:cNvSpPr/>
            <p:nvPr/>
          </p:nvSpPr>
          <p:spPr>
            <a:xfrm>
              <a:off x="1793875" y="2870200"/>
              <a:ext cx="488950" cy="665163"/>
            </a:xfrm>
            <a:custGeom>
              <a:avLst/>
              <a:gdLst/>
              <a:ahLst/>
              <a:cxnLst/>
              <a:rect l="l" t="t" r="r" b="b"/>
              <a:pathLst>
                <a:path w="5024" h="6832" extrusionOk="0">
                  <a:moveTo>
                    <a:pt x="4957" y="6832"/>
                  </a:moveTo>
                  <a:cubicBezTo>
                    <a:pt x="4950" y="6832"/>
                    <a:pt x="4944" y="6831"/>
                    <a:pt x="4937" y="6829"/>
                  </a:cubicBezTo>
                  <a:lnTo>
                    <a:pt x="56" y="5358"/>
                  </a:lnTo>
                  <a:cubicBezTo>
                    <a:pt x="20" y="5348"/>
                    <a:pt x="0" y="5310"/>
                    <a:pt x="10" y="5274"/>
                  </a:cubicBezTo>
                  <a:cubicBezTo>
                    <a:pt x="21" y="5238"/>
                    <a:pt x="59" y="5218"/>
                    <a:pt x="95" y="5229"/>
                  </a:cubicBezTo>
                  <a:lnTo>
                    <a:pt x="4889" y="6673"/>
                  </a:lnTo>
                  <a:lnTo>
                    <a:pt x="4889" y="67"/>
                  </a:lnTo>
                  <a:cubicBezTo>
                    <a:pt x="4889" y="30"/>
                    <a:pt x="4919" y="0"/>
                    <a:pt x="4957" y="0"/>
                  </a:cubicBezTo>
                  <a:cubicBezTo>
                    <a:pt x="4994" y="0"/>
                    <a:pt x="5024" y="30"/>
                    <a:pt x="5024" y="67"/>
                  </a:cubicBezTo>
                  <a:lnTo>
                    <a:pt x="5024" y="6764"/>
                  </a:lnTo>
                  <a:cubicBezTo>
                    <a:pt x="5024" y="6785"/>
                    <a:pt x="5014" y="6805"/>
                    <a:pt x="4997" y="6818"/>
                  </a:cubicBezTo>
                  <a:cubicBezTo>
                    <a:pt x="4985" y="6827"/>
                    <a:pt x="4971" y="6832"/>
                    <a:pt x="4957" y="6832"/>
                  </a:cubicBezTo>
                </a:path>
              </a:pathLst>
            </a:custGeom>
            <a:solidFill>
              <a:srgbClr val="C318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7"/>
            <p:cNvSpPr/>
            <p:nvPr/>
          </p:nvSpPr>
          <p:spPr>
            <a:xfrm>
              <a:off x="1863725" y="2838450"/>
              <a:ext cx="349250" cy="584200"/>
            </a:xfrm>
            <a:custGeom>
              <a:avLst/>
              <a:gdLst/>
              <a:ahLst/>
              <a:cxnLst/>
              <a:rect l="l" t="t" r="r" b="b"/>
              <a:pathLst>
                <a:path w="220" h="368" extrusionOk="0">
                  <a:moveTo>
                    <a:pt x="220" y="368"/>
                  </a:moveTo>
                  <a:lnTo>
                    <a:pt x="0" y="302"/>
                  </a:lnTo>
                  <a:lnTo>
                    <a:pt x="0" y="0"/>
                  </a:lnTo>
                  <a:lnTo>
                    <a:pt x="220" y="66"/>
                  </a:lnTo>
                  <a:lnTo>
                    <a:pt x="220" y="3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7"/>
            <p:cNvSpPr/>
            <p:nvPr/>
          </p:nvSpPr>
          <p:spPr>
            <a:xfrm>
              <a:off x="1863725" y="2943225"/>
              <a:ext cx="349250" cy="479425"/>
            </a:xfrm>
            <a:custGeom>
              <a:avLst/>
              <a:gdLst/>
              <a:ahLst/>
              <a:cxnLst/>
              <a:rect l="l" t="t" r="r" b="b"/>
              <a:pathLst>
                <a:path w="3590" h="4925" extrusionOk="0">
                  <a:moveTo>
                    <a:pt x="3590" y="0"/>
                  </a:moveTo>
                  <a:lnTo>
                    <a:pt x="3590" y="4925"/>
                  </a:lnTo>
                  <a:lnTo>
                    <a:pt x="0" y="3844"/>
                  </a:ln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7"/>
            <p:cNvSpPr/>
            <p:nvPr/>
          </p:nvSpPr>
          <p:spPr>
            <a:xfrm>
              <a:off x="2079625" y="3240088"/>
              <a:ext cx="52388" cy="112713"/>
            </a:xfrm>
            <a:custGeom>
              <a:avLst/>
              <a:gdLst/>
              <a:ahLst/>
              <a:cxnLst/>
              <a:rect l="l" t="t" r="r" b="b"/>
              <a:pathLst>
                <a:path w="33" h="71" extrusionOk="0">
                  <a:moveTo>
                    <a:pt x="33" y="71"/>
                  </a:moveTo>
                  <a:lnTo>
                    <a:pt x="0" y="61"/>
                  </a:lnTo>
                  <a:lnTo>
                    <a:pt x="0" y="0"/>
                  </a:lnTo>
                  <a:lnTo>
                    <a:pt x="33" y="10"/>
                  </a:lnTo>
                  <a:lnTo>
                    <a:pt x="33" y="71"/>
                  </a:lnTo>
                  <a:close/>
                </a:path>
              </a:pathLst>
            </a:custGeom>
            <a:solidFill>
              <a:srgbClr val="4AB5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7"/>
            <p:cNvSpPr/>
            <p:nvPr/>
          </p:nvSpPr>
          <p:spPr>
            <a:xfrm>
              <a:off x="1995488" y="3182938"/>
              <a:ext cx="52388" cy="144463"/>
            </a:xfrm>
            <a:custGeom>
              <a:avLst/>
              <a:gdLst/>
              <a:ahLst/>
              <a:cxnLst/>
              <a:rect l="l" t="t" r="r" b="b"/>
              <a:pathLst>
                <a:path w="33" h="91" extrusionOk="0">
                  <a:moveTo>
                    <a:pt x="33" y="91"/>
                  </a:moveTo>
                  <a:lnTo>
                    <a:pt x="0" y="82"/>
                  </a:lnTo>
                  <a:lnTo>
                    <a:pt x="0" y="0"/>
                  </a:lnTo>
                  <a:lnTo>
                    <a:pt x="33" y="10"/>
                  </a:lnTo>
                  <a:lnTo>
                    <a:pt x="33" y="91"/>
                  </a:lnTo>
                  <a:close/>
                </a:path>
              </a:pathLst>
            </a:custGeom>
            <a:solidFill>
              <a:srgbClr val="ED2B2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7"/>
            <p:cNvSpPr/>
            <p:nvPr/>
          </p:nvSpPr>
          <p:spPr>
            <a:xfrm>
              <a:off x="1925638" y="3243263"/>
              <a:ext cx="50800" cy="60325"/>
            </a:xfrm>
            <a:custGeom>
              <a:avLst/>
              <a:gdLst/>
              <a:ahLst/>
              <a:cxnLst/>
              <a:rect l="l" t="t" r="r" b="b"/>
              <a:pathLst>
                <a:path w="32" h="38" extrusionOk="0">
                  <a:moveTo>
                    <a:pt x="32" y="38"/>
                  </a:moveTo>
                  <a:lnTo>
                    <a:pt x="0" y="28"/>
                  </a:lnTo>
                  <a:lnTo>
                    <a:pt x="0" y="0"/>
                  </a:lnTo>
                  <a:lnTo>
                    <a:pt x="32" y="10"/>
                  </a:lnTo>
                  <a:lnTo>
                    <a:pt x="32" y="38"/>
                  </a:lnTo>
                  <a:close/>
                </a:path>
              </a:pathLst>
            </a:custGeom>
            <a:solidFill>
              <a:srgbClr val="FBCB0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7"/>
            <p:cNvSpPr/>
            <p:nvPr/>
          </p:nvSpPr>
          <p:spPr>
            <a:xfrm>
              <a:off x="1893888" y="3013075"/>
              <a:ext cx="282575" cy="354013"/>
            </a:xfrm>
            <a:custGeom>
              <a:avLst/>
              <a:gdLst/>
              <a:ahLst/>
              <a:cxnLst/>
              <a:rect l="l" t="t" r="r" b="b"/>
              <a:pathLst>
                <a:path w="2906" h="3650" extrusionOk="0">
                  <a:moveTo>
                    <a:pt x="2838" y="3650"/>
                  </a:moveTo>
                  <a:cubicBezTo>
                    <a:pt x="2832" y="3650"/>
                    <a:pt x="2826" y="3650"/>
                    <a:pt x="2820" y="3648"/>
                  </a:cubicBezTo>
                  <a:lnTo>
                    <a:pt x="57" y="2879"/>
                  </a:lnTo>
                  <a:cubicBezTo>
                    <a:pt x="21" y="2869"/>
                    <a:pt x="0" y="2832"/>
                    <a:pt x="10" y="2796"/>
                  </a:cubicBezTo>
                  <a:cubicBezTo>
                    <a:pt x="20" y="2760"/>
                    <a:pt x="58" y="2739"/>
                    <a:pt x="93" y="2749"/>
                  </a:cubicBezTo>
                  <a:lnTo>
                    <a:pt x="2770" y="3494"/>
                  </a:lnTo>
                  <a:lnTo>
                    <a:pt x="2770" y="68"/>
                  </a:lnTo>
                  <a:cubicBezTo>
                    <a:pt x="2770" y="31"/>
                    <a:pt x="2800" y="0"/>
                    <a:pt x="2838" y="0"/>
                  </a:cubicBezTo>
                  <a:cubicBezTo>
                    <a:pt x="2875" y="0"/>
                    <a:pt x="2906" y="31"/>
                    <a:pt x="2906" y="68"/>
                  </a:cubicBezTo>
                  <a:lnTo>
                    <a:pt x="2906" y="3583"/>
                  </a:lnTo>
                  <a:cubicBezTo>
                    <a:pt x="2906" y="3604"/>
                    <a:pt x="2896" y="3624"/>
                    <a:pt x="2879" y="3637"/>
                  </a:cubicBezTo>
                  <a:cubicBezTo>
                    <a:pt x="2867" y="3646"/>
                    <a:pt x="2852" y="3650"/>
                    <a:pt x="2838" y="3650"/>
                  </a:cubicBezTo>
                </a:path>
              </a:pathLst>
            </a:custGeom>
            <a:solidFill>
              <a:srgbClr val="C318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 name="Google Shape;232;p7"/>
            <p:cNvSpPr/>
            <p:nvPr/>
          </p:nvSpPr>
          <p:spPr>
            <a:xfrm>
              <a:off x="1731963" y="3354388"/>
              <a:ext cx="577850" cy="449263"/>
            </a:xfrm>
            <a:custGeom>
              <a:avLst/>
              <a:gdLst/>
              <a:ahLst/>
              <a:cxnLst/>
              <a:rect l="l" t="t" r="r" b="b"/>
              <a:pathLst>
                <a:path w="5944" h="4619" extrusionOk="0">
                  <a:moveTo>
                    <a:pt x="611" y="17"/>
                  </a:moveTo>
                  <a:cubicBezTo>
                    <a:pt x="442" y="61"/>
                    <a:pt x="321" y="206"/>
                    <a:pt x="450" y="412"/>
                  </a:cubicBezTo>
                  <a:lnTo>
                    <a:pt x="292" y="474"/>
                  </a:lnTo>
                  <a:cubicBezTo>
                    <a:pt x="87" y="553"/>
                    <a:pt x="0" y="795"/>
                    <a:pt x="107" y="987"/>
                  </a:cubicBezTo>
                  <a:lnTo>
                    <a:pt x="1327" y="3177"/>
                  </a:lnTo>
                  <a:lnTo>
                    <a:pt x="4281" y="4501"/>
                  </a:lnTo>
                  <a:cubicBezTo>
                    <a:pt x="4545" y="4619"/>
                    <a:pt x="4852" y="4598"/>
                    <a:pt x="5098" y="4445"/>
                  </a:cubicBezTo>
                  <a:cubicBezTo>
                    <a:pt x="5638" y="4109"/>
                    <a:pt x="5944" y="3499"/>
                    <a:pt x="5890" y="2865"/>
                  </a:cubicBezTo>
                  <a:cubicBezTo>
                    <a:pt x="5870" y="2626"/>
                    <a:pt x="5705" y="2424"/>
                    <a:pt x="5475" y="2356"/>
                  </a:cubicBezTo>
                  <a:lnTo>
                    <a:pt x="3226" y="1698"/>
                  </a:lnTo>
                  <a:lnTo>
                    <a:pt x="2666" y="430"/>
                  </a:lnTo>
                  <a:cubicBezTo>
                    <a:pt x="2608" y="299"/>
                    <a:pt x="2485" y="209"/>
                    <a:pt x="2343" y="193"/>
                  </a:cubicBezTo>
                  <a:cubicBezTo>
                    <a:pt x="2068" y="162"/>
                    <a:pt x="1845" y="411"/>
                    <a:pt x="1905" y="680"/>
                  </a:cubicBezTo>
                  <a:lnTo>
                    <a:pt x="1976" y="1000"/>
                  </a:lnTo>
                  <a:cubicBezTo>
                    <a:pt x="1976" y="1000"/>
                    <a:pt x="1410" y="367"/>
                    <a:pt x="1410" y="367"/>
                  </a:cubicBezTo>
                  <a:cubicBezTo>
                    <a:pt x="1260" y="199"/>
                    <a:pt x="1024" y="44"/>
                    <a:pt x="785" y="8"/>
                  </a:cubicBezTo>
                  <a:cubicBezTo>
                    <a:pt x="726" y="0"/>
                    <a:pt x="666" y="3"/>
                    <a:pt x="611" y="17"/>
                  </a:cubicBezTo>
                </a:path>
              </a:pathLst>
            </a:custGeom>
            <a:solidFill>
              <a:srgbClr val="C1EB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 name="Google Shape;233;p7"/>
            <p:cNvSpPr/>
            <p:nvPr/>
          </p:nvSpPr>
          <p:spPr>
            <a:xfrm>
              <a:off x="1916113" y="3443288"/>
              <a:ext cx="63500" cy="139700"/>
            </a:xfrm>
            <a:custGeom>
              <a:avLst/>
              <a:gdLst/>
              <a:ahLst/>
              <a:cxnLst/>
              <a:rect l="l" t="t" r="r" b="b"/>
              <a:pathLst>
                <a:path w="645" h="1426" extrusionOk="0">
                  <a:moveTo>
                    <a:pt x="569" y="1426"/>
                  </a:moveTo>
                  <a:cubicBezTo>
                    <a:pt x="541" y="1426"/>
                    <a:pt x="516" y="1410"/>
                    <a:pt x="505" y="1383"/>
                  </a:cubicBezTo>
                  <a:lnTo>
                    <a:pt x="14" y="101"/>
                  </a:lnTo>
                  <a:cubicBezTo>
                    <a:pt x="0" y="66"/>
                    <a:pt x="18" y="27"/>
                    <a:pt x="53" y="13"/>
                  </a:cubicBezTo>
                  <a:cubicBezTo>
                    <a:pt x="87" y="0"/>
                    <a:pt x="127" y="18"/>
                    <a:pt x="140" y="52"/>
                  </a:cubicBezTo>
                  <a:lnTo>
                    <a:pt x="632" y="1334"/>
                  </a:lnTo>
                  <a:cubicBezTo>
                    <a:pt x="645" y="1369"/>
                    <a:pt x="628" y="1408"/>
                    <a:pt x="593" y="1422"/>
                  </a:cubicBezTo>
                  <a:cubicBezTo>
                    <a:pt x="585" y="1425"/>
                    <a:pt x="577" y="1426"/>
                    <a:pt x="569" y="1426"/>
                  </a:cubicBezTo>
                  <a:close/>
                </a:path>
              </a:pathLst>
            </a:custGeom>
            <a:solidFill>
              <a:srgbClr val="4AB5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234;p7"/>
            <p:cNvSpPr/>
            <p:nvPr/>
          </p:nvSpPr>
          <p:spPr>
            <a:xfrm>
              <a:off x="1768475" y="3386138"/>
              <a:ext cx="146050" cy="236538"/>
            </a:xfrm>
            <a:custGeom>
              <a:avLst/>
              <a:gdLst/>
              <a:ahLst/>
              <a:cxnLst/>
              <a:rect l="l" t="t" r="r" b="b"/>
              <a:pathLst>
                <a:path w="1507" h="2428" extrusionOk="0">
                  <a:moveTo>
                    <a:pt x="1430" y="2428"/>
                  </a:moveTo>
                  <a:cubicBezTo>
                    <a:pt x="1407" y="2428"/>
                    <a:pt x="1384" y="2416"/>
                    <a:pt x="1372" y="2395"/>
                  </a:cubicBezTo>
                  <a:lnTo>
                    <a:pt x="19" y="112"/>
                  </a:lnTo>
                  <a:cubicBezTo>
                    <a:pt x="0" y="80"/>
                    <a:pt x="10" y="38"/>
                    <a:pt x="43" y="19"/>
                  </a:cubicBezTo>
                  <a:cubicBezTo>
                    <a:pt x="75" y="0"/>
                    <a:pt x="116" y="11"/>
                    <a:pt x="135" y="43"/>
                  </a:cubicBezTo>
                  <a:lnTo>
                    <a:pt x="1488" y="2326"/>
                  </a:lnTo>
                  <a:cubicBezTo>
                    <a:pt x="1507" y="2358"/>
                    <a:pt x="1496" y="2399"/>
                    <a:pt x="1464" y="2418"/>
                  </a:cubicBezTo>
                  <a:cubicBezTo>
                    <a:pt x="1453" y="2425"/>
                    <a:pt x="1442" y="2428"/>
                    <a:pt x="1430" y="2428"/>
                  </a:cubicBezTo>
                </a:path>
              </a:pathLst>
            </a:custGeom>
            <a:solidFill>
              <a:srgbClr val="4AB5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235;p7"/>
            <p:cNvSpPr/>
            <p:nvPr/>
          </p:nvSpPr>
          <p:spPr>
            <a:xfrm>
              <a:off x="1992313" y="3538538"/>
              <a:ext cx="44450" cy="49213"/>
            </a:xfrm>
            <a:custGeom>
              <a:avLst/>
              <a:gdLst/>
              <a:ahLst/>
              <a:cxnLst/>
              <a:rect l="l" t="t" r="r" b="b"/>
              <a:pathLst>
                <a:path w="459" h="497" extrusionOk="0">
                  <a:moveTo>
                    <a:pt x="38" y="186"/>
                  </a:moveTo>
                  <a:lnTo>
                    <a:pt x="261" y="447"/>
                  </a:lnTo>
                  <a:cubicBezTo>
                    <a:pt x="299" y="491"/>
                    <a:pt x="366" y="497"/>
                    <a:pt x="410" y="459"/>
                  </a:cubicBezTo>
                  <a:lnTo>
                    <a:pt x="410" y="459"/>
                  </a:lnTo>
                  <a:cubicBezTo>
                    <a:pt x="454" y="421"/>
                    <a:pt x="459" y="354"/>
                    <a:pt x="422" y="310"/>
                  </a:cubicBezTo>
                  <a:lnTo>
                    <a:pt x="198" y="49"/>
                  </a:lnTo>
                  <a:cubicBezTo>
                    <a:pt x="161" y="5"/>
                    <a:pt x="94" y="0"/>
                    <a:pt x="50" y="37"/>
                  </a:cubicBezTo>
                  <a:lnTo>
                    <a:pt x="50" y="37"/>
                  </a:lnTo>
                  <a:cubicBezTo>
                    <a:pt x="5" y="75"/>
                    <a:pt x="0" y="142"/>
                    <a:pt x="38" y="186"/>
                  </a:cubicBezTo>
                  <a:close/>
                </a:path>
              </a:pathLst>
            </a:custGeom>
            <a:solidFill>
              <a:srgbClr val="38497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 name="Google Shape;236;p7"/>
            <p:cNvSpPr/>
            <p:nvPr/>
          </p:nvSpPr>
          <p:spPr>
            <a:xfrm>
              <a:off x="1920875" y="3573463"/>
              <a:ext cx="41275" cy="52388"/>
            </a:xfrm>
            <a:custGeom>
              <a:avLst/>
              <a:gdLst/>
              <a:ahLst/>
              <a:cxnLst/>
              <a:rect l="l" t="t" r="r" b="b"/>
              <a:pathLst>
                <a:path w="413" h="538" extrusionOk="0">
                  <a:moveTo>
                    <a:pt x="29" y="173"/>
                  </a:moveTo>
                  <a:lnTo>
                    <a:pt x="201" y="470"/>
                  </a:lnTo>
                  <a:cubicBezTo>
                    <a:pt x="230" y="520"/>
                    <a:pt x="295" y="538"/>
                    <a:pt x="345" y="508"/>
                  </a:cubicBezTo>
                  <a:lnTo>
                    <a:pt x="345" y="508"/>
                  </a:lnTo>
                  <a:cubicBezTo>
                    <a:pt x="396" y="479"/>
                    <a:pt x="413" y="415"/>
                    <a:pt x="384" y="364"/>
                  </a:cubicBezTo>
                  <a:lnTo>
                    <a:pt x="212" y="67"/>
                  </a:lnTo>
                  <a:cubicBezTo>
                    <a:pt x="183" y="17"/>
                    <a:pt x="118" y="0"/>
                    <a:pt x="68" y="29"/>
                  </a:cubicBezTo>
                  <a:lnTo>
                    <a:pt x="68" y="29"/>
                  </a:lnTo>
                  <a:cubicBezTo>
                    <a:pt x="17" y="58"/>
                    <a:pt x="0" y="123"/>
                    <a:pt x="29" y="173"/>
                  </a:cubicBezTo>
                </a:path>
              </a:pathLst>
            </a:custGeom>
            <a:solidFill>
              <a:srgbClr val="38497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237;p7"/>
            <p:cNvSpPr/>
            <p:nvPr/>
          </p:nvSpPr>
          <p:spPr>
            <a:xfrm>
              <a:off x="1854200" y="3611563"/>
              <a:ext cx="41275" cy="52388"/>
            </a:xfrm>
            <a:custGeom>
              <a:avLst/>
              <a:gdLst/>
              <a:ahLst/>
              <a:cxnLst/>
              <a:rect l="l" t="t" r="r" b="b"/>
              <a:pathLst>
                <a:path w="413" h="538" extrusionOk="0">
                  <a:moveTo>
                    <a:pt x="29" y="173"/>
                  </a:moveTo>
                  <a:lnTo>
                    <a:pt x="201" y="470"/>
                  </a:lnTo>
                  <a:cubicBezTo>
                    <a:pt x="230" y="521"/>
                    <a:pt x="295" y="538"/>
                    <a:pt x="345" y="509"/>
                  </a:cubicBezTo>
                  <a:lnTo>
                    <a:pt x="345" y="509"/>
                  </a:lnTo>
                  <a:cubicBezTo>
                    <a:pt x="396" y="479"/>
                    <a:pt x="413" y="415"/>
                    <a:pt x="384" y="364"/>
                  </a:cubicBezTo>
                  <a:lnTo>
                    <a:pt x="212" y="68"/>
                  </a:lnTo>
                  <a:cubicBezTo>
                    <a:pt x="182" y="17"/>
                    <a:pt x="118" y="0"/>
                    <a:pt x="67" y="29"/>
                  </a:cubicBezTo>
                  <a:lnTo>
                    <a:pt x="67" y="29"/>
                  </a:lnTo>
                  <a:cubicBezTo>
                    <a:pt x="17" y="58"/>
                    <a:pt x="0" y="123"/>
                    <a:pt x="29" y="173"/>
                  </a:cubicBezTo>
                </a:path>
              </a:pathLst>
            </a:custGeom>
            <a:solidFill>
              <a:srgbClr val="38497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7"/>
            <p:cNvSpPr/>
            <p:nvPr/>
          </p:nvSpPr>
          <p:spPr>
            <a:xfrm>
              <a:off x="2070100" y="3624263"/>
              <a:ext cx="263525" cy="269875"/>
            </a:xfrm>
            <a:custGeom>
              <a:avLst/>
              <a:gdLst/>
              <a:ahLst/>
              <a:cxnLst/>
              <a:rect l="l" t="t" r="r" b="b"/>
              <a:pathLst>
                <a:path w="2716" h="2777" extrusionOk="0">
                  <a:moveTo>
                    <a:pt x="49" y="2020"/>
                  </a:moveTo>
                  <a:lnTo>
                    <a:pt x="199" y="1555"/>
                  </a:lnTo>
                  <a:lnTo>
                    <a:pt x="0" y="845"/>
                  </a:lnTo>
                  <a:lnTo>
                    <a:pt x="2403" y="0"/>
                  </a:lnTo>
                  <a:lnTo>
                    <a:pt x="2573" y="442"/>
                  </a:lnTo>
                  <a:cubicBezTo>
                    <a:pt x="2697" y="766"/>
                    <a:pt x="2716" y="1122"/>
                    <a:pt x="2625" y="1457"/>
                  </a:cubicBezTo>
                  <a:lnTo>
                    <a:pt x="2288" y="2679"/>
                  </a:lnTo>
                  <a:cubicBezTo>
                    <a:pt x="2271" y="2741"/>
                    <a:pt x="2206" y="2777"/>
                    <a:pt x="2144" y="2759"/>
                  </a:cubicBezTo>
                  <a:lnTo>
                    <a:pt x="126" y="2167"/>
                  </a:lnTo>
                  <a:cubicBezTo>
                    <a:pt x="64" y="2148"/>
                    <a:pt x="29" y="2082"/>
                    <a:pt x="49" y="2020"/>
                  </a:cubicBezTo>
                </a:path>
              </a:pathLst>
            </a:custGeom>
            <a:solidFill>
              <a:srgbClr val="C1EB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7"/>
            <p:cNvSpPr/>
            <p:nvPr/>
          </p:nvSpPr>
          <p:spPr>
            <a:xfrm>
              <a:off x="2092325" y="3763963"/>
              <a:ext cx="165100" cy="52388"/>
            </a:xfrm>
            <a:custGeom>
              <a:avLst/>
              <a:gdLst/>
              <a:ahLst/>
              <a:cxnLst/>
              <a:rect l="l" t="t" r="r" b="b"/>
              <a:pathLst>
                <a:path w="1702" h="538" extrusionOk="0">
                  <a:moveTo>
                    <a:pt x="1627" y="538"/>
                  </a:moveTo>
                  <a:cubicBezTo>
                    <a:pt x="1622" y="538"/>
                    <a:pt x="1616" y="537"/>
                    <a:pt x="1611" y="536"/>
                  </a:cubicBezTo>
                  <a:lnTo>
                    <a:pt x="58" y="140"/>
                  </a:lnTo>
                  <a:cubicBezTo>
                    <a:pt x="22" y="131"/>
                    <a:pt x="0" y="94"/>
                    <a:pt x="9" y="58"/>
                  </a:cubicBezTo>
                  <a:cubicBezTo>
                    <a:pt x="19" y="22"/>
                    <a:pt x="55" y="0"/>
                    <a:pt x="92" y="9"/>
                  </a:cubicBezTo>
                  <a:lnTo>
                    <a:pt x="1644" y="405"/>
                  </a:lnTo>
                  <a:cubicBezTo>
                    <a:pt x="1680" y="414"/>
                    <a:pt x="1702" y="451"/>
                    <a:pt x="1693" y="487"/>
                  </a:cubicBezTo>
                  <a:cubicBezTo>
                    <a:pt x="1685" y="518"/>
                    <a:pt x="1658" y="538"/>
                    <a:pt x="1627" y="538"/>
                  </a:cubicBezTo>
                  <a:close/>
                </a:path>
              </a:pathLst>
            </a:custGeom>
            <a:solidFill>
              <a:srgbClr val="4AB5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240;p7"/>
            <p:cNvSpPr/>
            <p:nvPr/>
          </p:nvSpPr>
          <p:spPr>
            <a:xfrm>
              <a:off x="2668588" y="3449638"/>
              <a:ext cx="755650" cy="976313"/>
            </a:xfrm>
            <a:custGeom>
              <a:avLst/>
              <a:gdLst/>
              <a:ahLst/>
              <a:cxnLst/>
              <a:rect l="l" t="t" r="r" b="b"/>
              <a:pathLst>
                <a:path w="7769" h="10032" extrusionOk="0">
                  <a:moveTo>
                    <a:pt x="6995" y="1877"/>
                  </a:moveTo>
                  <a:lnTo>
                    <a:pt x="7671" y="2714"/>
                  </a:lnTo>
                  <a:cubicBezTo>
                    <a:pt x="7671" y="2714"/>
                    <a:pt x="7769" y="4852"/>
                    <a:pt x="7629" y="5912"/>
                  </a:cubicBezTo>
                  <a:cubicBezTo>
                    <a:pt x="7488" y="6972"/>
                    <a:pt x="6180" y="7806"/>
                    <a:pt x="3809" y="8028"/>
                  </a:cubicBezTo>
                  <a:lnTo>
                    <a:pt x="2057" y="10032"/>
                  </a:lnTo>
                  <a:lnTo>
                    <a:pt x="0" y="6957"/>
                  </a:lnTo>
                  <a:lnTo>
                    <a:pt x="2258" y="5357"/>
                  </a:lnTo>
                  <a:cubicBezTo>
                    <a:pt x="2258" y="5357"/>
                    <a:pt x="1936" y="3474"/>
                    <a:pt x="2484" y="2512"/>
                  </a:cubicBezTo>
                  <a:cubicBezTo>
                    <a:pt x="2753" y="2038"/>
                    <a:pt x="3010" y="1557"/>
                    <a:pt x="3271" y="1079"/>
                  </a:cubicBezTo>
                  <a:cubicBezTo>
                    <a:pt x="3485" y="685"/>
                    <a:pt x="3673" y="152"/>
                    <a:pt x="4168" y="51"/>
                  </a:cubicBezTo>
                  <a:cubicBezTo>
                    <a:pt x="4420" y="0"/>
                    <a:pt x="4683" y="82"/>
                    <a:pt x="4704" y="635"/>
                  </a:cubicBezTo>
                  <a:cubicBezTo>
                    <a:pt x="4736" y="1502"/>
                    <a:pt x="4257" y="2389"/>
                    <a:pt x="4635" y="2985"/>
                  </a:cubicBezTo>
                  <a:cubicBezTo>
                    <a:pt x="4800" y="3244"/>
                    <a:pt x="5160" y="3292"/>
                    <a:pt x="5403" y="3104"/>
                  </a:cubicBezTo>
                  <a:lnTo>
                    <a:pt x="6995" y="1877"/>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7"/>
            <p:cNvSpPr/>
            <p:nvPr/>
          </p:nvSpPr>
          <p:spPr>
            <a:xfrm>
              <a:off x="1370013" y="3808413"/>
              <a:ext cx="207963" cy="217488"/>
            </a:xfrm>
            <a:custGeom>
              <a:avLst/>
              <a:gdLst/>
              <a:ahLst/>
              <a:cxnLst/>
              <a:rect l="l" t="t" r="r" b="b"/>
              <a:pathLst>
                <a:path w="2143" h="2235" extrusionOk="0">
                  <a:moveTo>
                    <a:pt x="2143" y="0"/>
                  </a:moveTo>
                  <a:lnTo>
                    <a:pt x="0" y="0"/>
                  </a:lnTo>
                  <a:cubicBezTo>
                    <a:pt x="670" y="731"/>
                    <a:pt x="1376" y="1438"/>
                    <a:pt x="1938" y="2235"/>
                  </a:cubicBezTo>
                  <a:lnTo>
                    <a:pt x="2143"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7"/>
            <p:cNvSpPr/>
            <p:nvPr/>
          </p:nvSpPr>
          <p:spPr>
            <a:xfrm>
              <a:off x="1222375" y="3808413"/>
              <a:ext cx="336550" cy="263525"/>
            </a:xfrm>
            <a:custGeom>
              <a:avLst/>
              <a:gdLst/>
              <a:ahLst/>
              <a:cxnLst/>
              <a:rect l="l" t="t" r="r" b="b"/>
              <a:pathLst>
                <a:path w="3457" h="2712" extrusionOk="0">
                  <a:moveTo>
                    <a:pt x="1519" y="0"/>
                  </a:moveTo>
                  <a:lnTo>
                    <a:pt x="648" y="0"/>
                  </a:lnTo>
                  <a:lnTo>
                    <a:pt x="0" y="2268"/>
                  </a:lnTo>
                  <a:lnTo>
                    <a:pt x="3414" y="2712"/>
                  </a:lnTo>
                  <a:lnTo>
                    <a:pt x="3457" y="2235"/>
                  </a:lnTo>
                  <a:cubicBezTo>
                    <a:pt x="2895" y="1438"/>
                    <a:pt x="2189" y="731"/>
                    <a:pt x="1519" y="0"/>
                  </a:cubicBezTo>
                </a:path>
              </a:pathLst>
            </a:custGeom>
            <a:solidFill>
              <a:srgbClr val="F35A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p7"/>
            <p:cNvSpPr/>
            <p:nvPr/>
          </p:nvSpPr>
          <p:spPr>
            <a:xfrm>
              <a:off x="1201738" y="3433763"/>
              <a:ext cx="534988" cy="481013"/>
            </a:xfrm>
            <a:custGeom>
              <a:avLst/>
              <a:gdLst/>
              <a:ahLst/>
              <a:cxnLst/>
              <a:rect l="l" t="t" r="r" b="b"/>
              <a:pathLst>
                <a:path w="5498" h="4945" extrusionOk="0">
                  <a:moveTo>
                    <a:pt x="486" y="3524"/>
                  </a:moveTo>
                  <a:cubicBezTo>
                    <a:pt x="971" y="4566"/>
                    <a:pt x="2538" y="4945"/>
                    <a:pt x="3788" y="4363"/>
                  </a:cubicBezTo>
                  <a:cubicBezTo>
                    <a:pt x="5038" y="3780"/>
                    <a:pt x="5498" y="2456"/>
                    <a:pt x="5013" y="1414"/>
                  </a:cubicBezTo>
                  <a:cubicBezTo>
                    <a:pt x="4527" y="372"/>
                    <a:pt x="3120" y="0"/>
                    <a:pt x="1870" y="583"/>
                  </a:cubicBezTo>
                  <a:cubicBezTo>
                    <a:pt x="620" y="1165"/>
                    <a:pt x="0" y="2482"/>
                    <a:pt x="486" y="352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7"/>
            <p:cNvSpPr/>
            <p:nvPr/>
          </p:nvSpPr>
          <p:spPr>
            <a:xfrm>
              <a:off x="1057275" y="3336925"/>
              <a:ext cx="614363" cy="544513"/>
            </a:xfrm>
            <a:custGeom>
              <a:avLst/>
              <a:gdLst/>
              <a:ahLst/>
              <a:cxnLst/>
              <a:rect l="l" t="t" r="r" b="b"/>
              <a:pathLst>
                <a:path w="6310" h="5598" extrusionOk="0">
                  <a:moveTo>
                    <a:pt x="239" y="3299"/>
                  </a:moveTo>
                  <a:cubicBezTo>
                    <a:pt x="478" y="4692"/>
                    <a:pt x="1977" y="5598"/>
                    <a:pt x="3588" y="5321"/>
                  </a:cubicBezTo>
                  <a:cubicBezTo>
                    <a:pt x="5198" y="5045"/>
                    <a:pt x="6310" y="3691"/>
                    <a:pt x="6071" y="2298"/>
                  </a:cubicBezTo>
                  <a:cubicBezTo>
                    <a:pt x="5832" y="905"/>
                    <a:pt x="4333" y="0"/>
                    <a:pt x="2722" y="276"/>
                  </a:cubicBezTo>
                  <a:cubicBezTo>
                    <a:pt x="1111" y="553"/>
                    <a:pt x="0" y="1906"/>
                    <a:pt x="239" y="3299"/>
                  </a:cubicBezTo>
                  <a:close/>
                </a:path>
              </a:pathLst>
            </a:custGeom>
            <a:solidFill>
              <a:srgbClr val="2416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7"/>
            <p:cNvSpPr/>
            <p:nvPr/>
          </p:nvSpPr>
          <p:spPr>
            <a:xfrm>
              <a:off x="1631950" y="3559175"/>
              <a:ext cx="153988" cy="153988"/>
            </a:xfrm>
            <a:custGeom>
              <a:avLst/>
              <a:gdLst/>
              <a:ahLst/>
              <a:cxnLst/>
              <a:rect l="l" t="t" r="r" b="b"/>
              <a:pathLst>
                <a:path w="1591" h="1590" extrusionOk="0">
                  <a:moveTo>
                    <a:pt x="163" y="1090"/>
                  </a:moveTo>
                  <a:cubicBezTo>
                    <a:pt x="326" y="1439"/>
                    <a:pt x="741" y="1590"/>
                    <a:pt x="1090" y="1428"/>
                  </a:cubicBezTo>
                  <a:cubicBezTo>
                    <a:pt x="1440" y="1265"/>
                    <a:pt x="1591" y="850"/>
                    <a:pt x="1428" y="500"/>
                  </a:cubicBezTo>
                  <a:cubicBezTo>
                    <a:pt x="1265" y="151"/>
                    <a:pt x="850" y="0"/>
                    <a:pt x="501" y="163"/>
                  </a:cubicBezTo>
                  <a:cubicBezTo>
                    <a:pt x="151" y="326"/>
                    <a:pt x="0" y="741"/>
                    <a:pt x="163" y="109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7"/>
            <p:cNvSpPr/>
            <p:nvPr/>
          </p:nvSpPr>
          <p:spPr>
            <a:xfrm>
              <a:off x="985838" y="3243263"/>
              <a:ext cx="804863" cy="652463"/>
            </a:xfrm>
            <a:custGeom>
              <a:avLst/>
              <a:gdLst/>
              <a:ahLst/>
              <a:cxnLst/>
              <a:rect l="l" t="t" r="r" b="b"/>
              <a:pathLst>
                <a:path w="8275" h="6700" extrusionOk="0">
                  <a:moveTo>
                    <a:pt x="2695" y="6450"/>
                  </a:moveTo>
                  <a:cubicBezTo>
                    <a:pt x="2695" y="6450"/>
                    <a:pt x="0" y="4818"/>
                    <a:pt x="960" y="2634"/>
                  </a:cubicBezTo>
                  <a:cubicBezTo>
                    <a:pt x="1842" y="628"/>
                    <a:pt x="3583" y="1021"/>
                    <a:pt x="3583" y="1021"/>
                  </a:cubicBezTo>
                  <a:cubicBezTo>
                    <a:pt x="3583" y="1021"/>
                    <a:pt x="5364" y="0"/>
                    <a:pt x="6789" y="1412"/>
                  </a:cubicBezTo>
                  <a:cubicBezTo>
                    <a:pt x="8275" y="2885"/>
                    <a:pt x="7054" y="4607"/>
                    <a:pt x="6195" y="5668"/>
                  </a:cubicBezTo>
                  <a:cubicBezTo>
                    <a:pt x="5898" y="6035"/>
                    <a:pt x="5494" y="6301"/>
                    <a:pt x="5037" y="6420"/>
                  </a:cubicBezTo>
                  <a:cubicBezTo>
                    <a:pt x="4444" y="6575"/>
                    <a:pt x="3569" y="6700"/>
                    <a:pt x="2695" y="6450"/>
                  </a:cubicBezTo>
                  <a:close/>
                </a:path>
              </a:pathLst>
            </a:custGeom>
            <a:solidFill>
              <a:srgbClr val="2416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7"/>
            <p:cNvSpPr/>
            <p:nvPr/>
          </p:nvSpPr>
          <p:spPr>
            <a:xfrm>
              <a:off x="1182688" y="3937000"/>
              <a:ext cx="1828800" cy="928688"/>
            </a:xfrm>
            <a:custGeom>
              <a:avLst/>
              <a:gdLst/>
              <a:ahLst/>
              <a:cxnLst/>
              <a:rect l="l" t="t" r="r" b="b"/>
              <a:pathLst>
                <a:path w="18769" h="9542" extrusionOk="0">
                  <a:moveTo>
                    <a:pt x="18688" y="3544"/>
                  </a:moveTo>
                  <a:cubicBezTo>
                    <a:pt x="18688" y="3544"/>
                    <a:pt x="16176" y="8717"/>
                    <a:pt x="13548" y="9114"/>
                  </a:cubicBezTo>
                  <a:cubicBezTo>
                    <a:pt x="10709" y="9542"/>
                    <a:pt x="8728" y="9060"/>
                    <a:pt x="8728" y="9060"/>
                  </a:cubicBezTo>
                  <a:lnTo>
                    <a:pt x="0" y="1403"/>
                  </a:lnTo>
                  <a:cubicBezTo>
                    <a:pt x="0" y="1403"/>
                    <a:pt x="2613" y="0"/>
                    <a:pt x="5087" y="706"/>
                  </a:cubicBezTo>
                  <a:cubicBezTo>
                    <a:pt x="8085" y="1563"/>
                    <a:pt x="11406" y="3544"/>
                    <a:pt x="11406" y="3544"/>
                  </a:cubicBezTo>
                  <a:lnTo>
                    <a:pt x="16171" y="653"/>
                  </a:lnTo>
                  <a:cubicBezTo>
                    <a:pt x="16171" y="653"/>
                    <a:pt x="18769" y="1483"/>
                    <a:pt x="18688" y="354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7"/>
            <p:cNvSpPr/>
            <p:nvPr/>
          </p:nvSpPr>
          <p:spPr>
            <a:xfrm>
              <a:off x="1082675" y="3843338"/>
              <a:ext cx="598488" cy="236538"/>
            </a:xfrm>
            <a:custGeom>
              <a:avLst/>
              <a:gdLst/>
              <a:ahLst/>
              <a:cxnLst/>
              <a:rect l="l" t="t" r="r" b="b"/>
              <a:pathLst>
                <a:path w="6144" h="2420" extrusionOk="0">
                  <a:moveTo>
                    <a:pt x="0" y="1215"/>
                  </a:moveTo>
                  <a:lnTo>
                    <a:pt x="974" y="219"/>
                  </a:lnTo>
                  <a:cubicBezTo>
                    <a:pt x="1114" y="75"/>
                    <a:pt x="1309" y="0"/>
                    <a:pt x="1509" y="11"/>
                  </a:cubicBezTo>
                  <a:cubicBezTo>
                    <a:pt x="2363" y="57"/>
                    <a:pt x="4696" y="242"/>
                    <a:pt x="5542" y="893"/>
                  </a:cubicBezTo>
                  <a:lnTo>
                    <a:pt x="6144" y="2420"/>
                  </a:lnTo>
                  <a:lnTo>
                    <a:pt x="0" y="121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7"/>
            <p:cNvSpPr/>
            <p:nvPr/>
          </p:nvSpPr>
          <p:spPr>
            <a:xfrm>
              <a:off x="547688" y="3851275"/>
              <a:ext cx="1485900" cy="966788"/>
            </a:xfrm>
            <a:custGeom>
              <a:avLst/>
              <a:gdLst/>
              <a:ahLst/>
              <a:cxnLst/>
              <a:rect l="l" t="t" r="r" b="b"/>
              <a:pathLst>
                <a:path w="15261" h="9930" extrusionOk="0">
                  <a:moveTo>
                    <a:pt x="12423" y="1951"/>
                  </a:moveTo>
                  <a:cubicBezTo>
                    <a:pt x="12423" y="1951"/>
                    <a:pt x="6258" y="0"/>
                    <a:pt x="4284" y="987"/>
                  </a:cubicBezTo>
                  <a:cubicBezTo>
                    <a:pt x="0" y="3129"/>
                    <a:pt x="1124" y="9689"/>
                    <a:pt x="1124" y="9689"/>
                  </a:cubicBezTo>
                  <a:lnTo>
                    <a:pt x="15261" y="9930"/>
                  </a:lnTo>
                  <a:lnTo>
                    <a:pt x="12423" y="195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250;p7"/>
            <p:cNvSpPr/>
            <p:nvPr/>
          </p:nvSpPr>
          <p:spPr>
            <a:xfrm>
              <a:off x="2286000" y="4273550"/>
              <a:ext cx="263525" cy="230188"/>
            </a:xfrm>
            <a:custGeom>
              <a:avLst/>
              <a:gdLst/>
              <a:ahLst/>
              <a:cxnLst/>
              <a:rect l="l" t="t" r="r" b="b"/>
              <a:pathLst>
                <a:path w="2695" h="2365" extrusionOk="0">
                  <a:moveTo>
                    <a:pt x="2619" y="2365"/>
                  </a:moveTo>
                  <a:cubicBezTo>
                    <a:pt x="2603" y="2365"/>
                    <a:pt x="2587" y="2360"/>
                    <a:pt x="2575" y="2349"/>
                  </a:cubicBezTo>
                  <a:lnTo>
                    <a:pt x="31" y="126"/>
                  </a:lnTo>
                  <a:cubicBezTo>
                    <a:pt x="3" y="102"/>
                    <a:pt x="0" y="59"/>
                    <a:pt x="25" y="31"/>
                  </a:cubicBezTo>
                  <a:cubicBezTo>
                    <a:pt x="49" y="3"/>
                    <a:pt x="92" y="0"/>
                    <a:pt x="120" y="24"/>
                  </a:cubicBezTo>
                  <a:lnTo>
                    <a:pt x="2664" y="2247"/>
                  </a:lnTo>
                  <a:cubicBezTo>
                    <a:pt x="2692" y="2271"/>
                    <a:pt x="2695" y="2314"/>
                    <a:pt x="2670" y="2342"/>
                  </a:cubicBezTo>
                  <a:cubicBezTo>
                    <a:pt x="2657" y="2357"/>
                    <a:pt x="2638" y="2365"/>
                    <a:pt x="2619" y="2365"/>
                  </a:cubicBezTo>
                </a:path>
              </a:pathLst>
            </a:custGeom>
            <a:solidFill>
              <a:srgbClr val="64B3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7"/>
            <p:cNvSpPr/>
            <p:nvPr/>
          </p:nvSpPr>
          <p:spPr>
            <a:xfrm>
              <a:off x="1790700" y="4694238"/>
              <a:ext cx="211138" cy="123825"/>
            </a:xfrm>
            <a:custGeom>
              <a:avLst/>
              <a:gdLst/>
              <a:ahLst/>
              <a:cxnLst/>
              <a:rect l="l" t="t" r="r" b="b"/>
              <a:pathLst>
                <a:path w="2163" h="1269" extrusionOk="0">
                  <a:moveTo>
                    <a:pt x="2085" y="1269"/>
                  </a:moveTo>
                  <a:cubicBezTo>
                    <a:pt x="2074" y="1269"/>
                    <a:pt x="2063" y="1267"/>
                    <a:pt x="2052" y="1261"/>
                  </a:cubicBezTo>
                  <a:lnTo>
                    <a:pt x="44" y="136"/>
                  </a:lnTo>
                  <a:cubicBezTo>
                    <a:pt x="12" y="118"/>
                    <a:pt x="0" y="77"/>
                    <a:pt x="18" y="44"/>
                  </a:cubicBezTo>
                  <a:cubicBezTo>
                    <a:pt x="36" y="11"/>
                    <a:pt x="78" y="0"/>
                    <a:pt x="110" y="18"/>
                  </a:cubicBezTo>
                  <a:lnTo>
                    <a:pt x="2119" y="1143"/>
                  </a:lnTo>
                  <a:cubicBezTo>
                    <a:pt x="2151" y="1161"/>
                    <a:pt x="2163" y="1202"/>
                    <a:pt x="2144" y="1235"/>
                  </a:cubicBezTo>
                  <a:cubicBezTo>
                    <a:pt x="2132" y="1257"/>
                    <a:pt x="2109" y="1269"/>
                    <a:pt x="2085" y="1269"/>
                  </a:cubicBezTo>
                  <a:close/>
                </a:path>
              </a:pathLst>
            </a:custGeom>
            <a:solidFill>
              <a:srgbClr val="64B3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252;p7"/>
            <p:cNvSpPr/>
            <p:nvPr/>
          </p:nvSpPr>
          <p:spPr>
            <a:xfrm>
              <a:off x="3381375" y="3736975"/>
              <a:ext cx="82550" cy="107950"/>
            </a:xfrm>
            <a:custGeom>
              <a:avLst/>
              <a:gdLst/>
              <a:ahLst/>
              <a:cxnLst/>
              <a:rect l="l" t="t" r="r" b="b"/>
              <a:pathLst>
                <a:path w="850" h="1109" extrusionOk="0">
                  <a:moveTo>
                    <a:pt x="77" y="1109"/>
                  </a:moveTo>
                  <a:cubicBezTo>
                    <a:pt x="63" y="1109"/>
                    <a:pt x="49" y="1104"/>
                    <a:pt x="37" y="1096"/>
                  </a:cubicBezTo>
                  <a:cubicBezTo>
                    <a:pt x="7" y="1074"/>
                    <a:pt x="0" y="1031"/>
                    <a:pt x="22" y="1001"/>
                  </a:cubicBezTo>
                  <a:lnTo>
                    <a:pt x="718" y="37"/>
                  </a:lnTo>
                  <a:cubicBezTo>
                    <a:pt x="740" y="7"/>
                    <a:pt x="782" y="0"/>
                    <a:pt x="813" y="22"/>
                  </a:cubicBezTo>
                  <a:cubicBezTo>
                    <a:pt x="843" y="44"/>
                    <a:pt x="850" y="86"/>
                    <a:pt x="828" y="117"/>
                  </a:cubicBezTo>
                  <a:lnTo>
                    <a:pt x="132" y="1081"/>
                  </a:lnTo>
                  <a:cubicBezTo>
                    <a:pt x="119" y="1099"/>
                    <a:pt x="98" y="1109"/>
                    <a:pt x="77" y="1109"/>
                  </a:cubicBezTo>
                </a:path>
              </a:pathLst>
            </a:custGeom>
            <a:solidFill>
              <a:srgbClr val="F036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253;p7"/>
            <p:cNvSpPr/>
            <p:nvPr/>
          </p:nvSpPr>
          <p:spPr>
            <a:xfrm>
              <a:off x="3433763" y="3827463"/>
              <a:ext cx="57150" cy="95250"/>
            </a:xfrm>
            <a:custGeom>
              <a:avLst/>
              <a:gdLst/>
              <a:ahLst/>
              <a:cxnLst/>
              <a:rect l="l" t="t" r="r" b="b"/>
              <a:pathLst>
                <a:path w="597" h="988" extrusionOk="0">
                  <a:moveTo>
                    <a:pt x="77" y="988"/>
                  </a:moveTo>
                  <a:cubicBezTo>
                    <a:pt x="67" y="988"/>
                    <a:pt x="56" y="985"/>
                    <a:pt x="46" y="980"/>
                  </a:cubicBezTo>
                  <a:cubicBezTo>
                    <a:pt x="13" y="963"/>
                    <a:pt x="0" y="922"/>
                    <a:pt x="17" y="889"/>
                  </a:cubicBezTo>
                  <a:lnTo>
                    <a:pt x="460" y="46"/>
                  </a:lnTo>
                  <a:cubicBezTo>
                    <a:pt x="477" y="13"/>
                    <a:pt x="518" y="0"/>
                    <a:pt x="551" y="18"/>
                  </a:cubicBezTo>
                  <a:cubicBezTo>
                    <a:pt x="584" y="35"/>
                    <a:pt x="597" y="76"/>
                    <a:pt x="580" y="109"/>
                  </a:cubicBezTo>
                  <a:lnTo>
                    <a:pt x="137" y="952"/>
                  </a:lnTo>
                  <a:cubicBezTo>
                    <a:pt x="125" y="975"/>
                    <a:pt x="102" y="988"/>
                    <a:pt x="77" y="988"/>
                  </a:cubicBezTo>
                </a:path>
              </a:pathLst>
            </a:custGeom>
            <a:solidFill>
              <a:srgbClr val="F036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54" name="Google Shape;254;p7"/>
          <p:cNvSpPr txBox="1"/>
          <p:nvPr/>
        </p:nvSpPr>
        <p:spPr>
          <a:xfrm>
            <a:off x="6067819" y="1083223"/>
            <a:ext cx="52935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2"/>
                </a:solidFill>
                <a:latin typeface="Montserrat SemiBold"/>
                <a:ea typeface="Montserrat SemiBold"/>
                <a:cs typeface="Montserrat SemiBold"/>
                <a:sym typeface="Montserrat SemiBold"/>
              </a:rPr>
              <a:t>Our Goal</a:t>
            </a:r>
            <a:endParaRPr sz="3600">
              <a:solidFill>
                <a:schemeClr val="dk2"/>
              </a:solidFill>
              <a:latin typeface="Montserrat SemiBold"/>
              <a:ea typeface="Montserrat SemiBold"/>
              <a:cs typeface="Montserrat SemiBold"/>
              <a:sym typeface="Montserrat SemiBold"/>
            </a:endParaRPr>
          </a:p>
        </p:txBody>
      </p:sp>
      <p:sp>
        <p:nvSpPr>
          <p:cNvPr id="255" name="Google Shape;255;p7"/>
          <p:cNvSpPr txBox="1"/>
          <p:nvPr/>
        </p:nvSpPr>
        <p:spPr>
          <a:xfrm>
            <a:off x="5537339" y="1744478"/>
            <a:ext cx="5785500" cy="949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a:solidFill>
                  <a:schemeClr val="dk1"/>
                </a:solidFill>
                <a:latin typeface="Calibri"/>
                <a:ea typeface="Calibri"/>
                <a:cs typeface="Calibri"/>
                <a:sym typeface="Calibri"/>
              </a:rPr>
              <a:t>Our objective is to investigate whether the performance of football players in the first half of the season can be leveraged to predict the highest goal scorer by the end of the season. </a:t>
            </a:r>
            <a:endParaRPr sz="1600">
              <a:latin typeface="Calibri"/>
              <a:ea typeface="Calibri"/>
              <a:cs typeface="Calibri"/>
              <a:sym typeface="Calibri"/>
            </a:endParaRPr>
          </a:p>
        </p:txBody>
      </p:sp>
      <p:sp>
        <p:nvSpPr>
          <p:cNvPr id="256" name="Google Shape;256;p7"/>
          <p:cNvSpPr/>
          <p:nvPr/>
        </p:nvSpPr>
        <p:spPr>
          <a:xfrm>
            <a:off x="517575" y="3799550"/>
            <a:ext cx="5471700" cy="2846100"/>
          </a:xfrm>
          <a:prstGeom prst="roundRect">
            <a:avLst>
              <a:gd name="adj" fmla="val 14374"/>
            </a:avLst>
          </a:prstGeom>
          <a:solidFill>
            <a:schemeClr val="accent2"/>
          </a:solidFill>
          <a:ln>
            <a:noFill/>
          </a:ln>
          <a:effectLst>
            <a:outerShdw blurRad="508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7" name="Google Shape;257;p7"/>
          <p:cNvSpPr txBox="1"/>
          <p:nvPr/>
        </p:nvSpPr>
        <p:spPr>
          <a:xfrm>
            <a:off x="959159" y="4156838"/>
            <a:ext cx="4588500" cy="2566047"/>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None/>
            </a:pPr>
            <a:r>
              <a:rPr lang="en-US" sz="1300" dirty="0">
                <a:solidFill>
                  <a:schemeClr val="lt1"/>
                </a:solidFill>
                <a:latin typeface="Times"/>
                <a:ea typeface="Times"/>
                <a:cs typeface="Times"/>
                <a:sym typeface="Times"/>
              </a:rPr>
              <a:t>-</a:t>
            </a:r>
            <a:r>
              <a:rPr lang="en-US" sz="1500" dirty="0">
                <a:solidFill>
                  <a:schemeClr val="lt1"/>
                </a:solidFill>
                <a:latin typeface="Calibri"/>
                <a:ea typeface="Calibri"/>
                <a:cs typeface="Calibri"/>
                <a:sym typeface="Calibri"/>
              </a:rPr>
              <a:t> We are avid fans of the Premier League, deeply engaged with its teams and players</a:t>
            </a:r>
            <a:endParaRPr sz="1500" dirty="0">
              <a:solidFill>
                <a:schemeClr val="lt1"/>
              </a:solidFill>
              <a:latin typeface="Calibri"/>
              <a:ea typeface="Calibri"/>
              <a:cs typeface="Calibri"/>
              <a:sym typeface="Calibri"/>
            </a:endParaRPr>
          </a:p>
          <a:p>
            <a:pPr marL="0" lvl="0" indent="0" algn="l" rtl="0">
              <a:lnSpc>
                <a:spcPct val="115000"/>
              </a:lnSpc>
              <a:spcBef>
                <a:spcPts val="1200"/>
              </a:spcBef>
              <a:spcAft>
                <a:spcPts val="0"/>
              </a:spcAft>
              <a:buNone/>
            </a:pPr>
            <a:r>
              <a:rPr lang="en-US" sz="1500" dirty="0">
                <a:solidFill>
                  <a:schemeClr val="lt1"/>
                </a:solidFill>
                <a:latin typeface="Calibri"/>
                <a:ea typeface="Calibri"/>
                <a:cs typeface="Calibri"/>
                <a:sym typeface="Calibri"/>
              </a:rPr>
              <a:t>- The Premier League is a common thread that unites all of our group members.</a:t>
            </a:r>
            <a:endParaRPr sz="1500" dirty="0">
              <a:solidFill>
                <a:schemeClr val="lt1"/>
              </a:solidFill>
              <a:latin typeface="Calibri"/>
              <a:ea typeface="Calibri"/>
              <a:cs typeface="Calibri"/>
              <a:sym typeface="Calibri"/>
            </a:endParaRPr>
          </a:p>
          <a:p>
            <a:pPr marL="0" lvl="0" indent="0" algn="l" rtl="0">
              <a:lnSpc>
                <a:spcPct val="115000"/>
              </a:lnSpc>
              <a:spcBef>
                <a:spcPts val="1200"/>
              </a:spcBef>
              <a:spcAft>
                <a:spcPts val="1200"/>
              </a:spcAft>
              <a:buNone/>
            </a:pPr>
            <a:r>
              <a:rPr lang="en-US" sz="1500" dirty="0">
                <a:solidFill>
                  <a:schemeClr val="lt1"/>
                </a:solidFill>
                <a:latin typeface="Calibri"/>
                <a:ea typeface="Calibri"/>
                <a:cs typeface="Calibri"/>
                <a:sym typeface="Calibri"/>
              </a:rPr>
              <a:t>- We believe the Premier League stands out as the premier football league globally, famous for its competitive spirit and talented players.</a:t>
            </a:r>
            <a:endParaRPr dirty="0">
              <a:solidFill>
                <a:schemeClr val="lt1"/>
              </a:solidFill>
              <a:latin typeface="Calibri"/>
              <a:ea typeface="Calibri"/>
              <a:cs typeface="Calibri"/>
              <a:sym typeface="Calibri"/>
            </a:endParaRPr>
          </a:p>
        </p:txBody>
      </p:sp>
      <p:sp>
        <p:nvSpPr>
          <p:cNvPr id="258" name="Google Shape;258;p7"/>
          <p:cNvSpPr txBox="1"/>
          <p:nvPr/>
        </p:nvSpPr>
        <p:spPr>
          <a:xfrm>
            <a:off x="1022945" y="3853613"/>
            <a:ext cx="4588500" cy="338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lt1"/>
                </a:solidFill>
                <a:latin typeface="Montserrat"/>
                <a:ea typeface="Montserrat"/>
                <a:cs typeface="Montserrat"/>
                <a:sym typeface="Montserrat"/>
              </a:rPr>
              <a:t>Reason of selecting this topic</a:t>
            </a:r>
            <a:endParaRPr sz="1600" b="1"/>
          </a:p>
        </p:txBody>
      </p:sp>
      <p:sp>
        <p:nvSpPr>
          <p:cNvPr id="259" name="Google Shape;259;p7"/>
          <p:cNvSpPr/>
          <p:nvPr/>
        </p:nvSpPr>
        <p:spPr>
          <a:xfrm>
            <a:off x="6202800" y="3799550"/>
            <a:ext cx="5471700" cy="2837100"/>
          </a:xfrm>
          <a:prstGeom prst="roundRect">
            <a:avLst>
              <a:gd name="adj" fmla="val 12618"/>
            </a:avLst>
          </a:prstGeom>
          <a:solidFill>
            <a:schemeClr val="accent5"/>
          </a:solidFill>
          <a:ln>
            <a:noFill/>
          </a:ln>
          <a:effectLst>
            <a:outerShdw blurRad="508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 name="Google Shape;260;p7"/>
          <p:cNvSpPr txBox="1"/>
          <p:nvPr/>
        </p:nvSpPr>
        <p:spPr>
          <a:xfrm>
            <a:off x="6358050" y="4022963"/>
            <a:ext cx="5161200" cy="2677616"/>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None/>
            </a:pPr>
            <a:r>
              <a:rPr lang="en-US" sz="1500" dirty="0">
                <a:solidFill>
                  <a:schemeClr val="lt1"/>
                </a:solidFill>
                <a:latin typeface="Calibri"/>
                <a:ea typeface="Calibri"/>
                <a:cs typeface="Calibri"/>
                <a:sym typeface="Calibri"/>
              </a:rPr>
              <a:t>-Our study aims to show predictive analytics' usefulness in football, illustrating data's role in sports management and betting decisions.</a:t>
            </a:r>
            <a:endParaRPr sz="1500" dirty="0">
              <a:solidFill>
                <a:schemeClr val="lt1"/>
              </a:solidFill>
              <a:latin typeface="Calibri"/>
              <a:ea typeface="Calibri"/>
              <a:cs typeface="Calibri"/>
              <a:sym typeface="Calibri"/>
            </a:endParaRPr>
          </a:p>
          <a:p>
            <a:pPr marL="0" lvl="0" indent="0" algn="l" rtl="0">
              <a:lnSpc>
                <a:spcPct val="115000"/>
              </a:lnSpc>
              <a:spcBef>
                <a:spcPts val="1200"/>
              </a:spcBef>
              <a:spcAft>
                <a:spcPts val="0"/>
              </a:spcAft>
              <a:buNone/>
            </a:pPr>
            <a:r>
              <a:rPr lang="en-US" sz="1500" dirty="0">
                <a:solidFill>
                  <a:schemeClr val="lt1"/>
                </a:solidFill>
                <a:latin typeface="Calibri"/>
                <a:ea typeface="Calibri"/>
                <a:cs typeface="Calibri"/>
                <a:sym typeface="Calibri"/>
              </a:rPr>
              <a:t>-We anticipate challenges, especially with sports' </a:t>
            </a:r>
            <a:r>
              <a:rPr lang="en-US" sz="1500">
                <a:solidFill>
                  <a:schemeClr val="lt1"/>
                </a:solidFill>
                <a:latin typeface="Calibri"/>
                <a:ea typeface="Calibri"/>
                <a:cs typeface="Calibri"/>
                <a:sym typeface="Calibri"/>
              </a:rPr>
              <a:t>inherent variability, which </a:t>
            </a:r>
            <a:r>
              <a:rPr lang="en-US" sz="1500" dirty="0">
                <a:solidFill>
                  <a:schemeClr val="lt1"/>
                </a:solidFill>
                <a:latin typeface="Calibri"/>
                <a:ea typeface="Calibri"/>
                <a:cs typeface="Calibri"/>
                <a:sym typeface="Calibri"/>
              </a:rPr>
              <a:t>may result in low accuracy </a:t>
            </a:r>
            <a:r>
              <a:rPr lang="en-US" sz="1500" dirty="0" err="1">
                <a:solidFill>
                  <a:schemeClr val="lt1"/>
                </a:solidFill>
                <a:latin typeface="Calibri"/>
                <a:ea typeface="Calibri"/>
                <a:cs typeface="Calibri"/>
                <a:sym typeface="Calibri"/>
              </a:rPr>
              <a:t>bcos</a:t>
            </a:r>
            <a:r>
              <a:rPr lang="en-US" sz="1500" dirty="0">
                <a:solidFill>
                  <a:schemeClr val="lt1"/>
                </a:solidFill>
                <a:latin typeface="Calibri"/>
                <a:ea typeface="Calibri"/>
                <a:cs typeface="Calibri"/>
                <a:sym typeface="Calibri"/>
              </a:rPr>
              <a:t> of unseen variable like injuries</a:t>
            </a:r>
            <a:endParaRPr sz="1500" dirty="0">
              <a:solidFill>
                <a:schemeClr val="lt1"/>
              </a:solidFill>
              <a:latin typeface="Calibri"/>
              <a:ea typeface="Calibri"/>
              <a:cs typeface="Calibri"/>
              <a:sym typeface="Calibri"/>
            </a:endParaRPr>
          </a:p>
          <a:p>
            <a:pPr marL="0" lvl="0" indent="0" algn="l" rtl="0">
              <a:lnSpc>
                <a:spcPct val="115000"/>
              </a:lnSpc>
              <a:spcBef>
                <a:spcPts val="1200"/>
              </a:spcBef>
              <a:spcAft>
                <a:spcPts val="0"/>
              </a:spcAft>
              <a:buNone/>
            </a:pPr>
            <a:r>
              <a:rPr lang="en-US" sz="1500" dirty="0">
                <a:solidFill>
                  <a:schemeClr val="lt1"/>
                </a:solidFill>
                <a:latin typeface="Calibri"/>
                <a:ea typeface="Calibri"/>
                <a:cs typeface="Calibri"/>
                <a:sym typeface="Calibri"/>
              </a:rPr>
              <a:t>-We aim to offer practical insights and advice from our results, benefiting teams, coaches, and analysts.</a:t>
            </a:r>
            <a:endParaRPr sz="1500" dirty="0">
              <a:solidFill>
                <a:schemeClr val="lt1"/>
              </a:solidFill>
              <a:latin typeface="Calibri"/>
              <a:ea typeface="Calibri"/>
              <a:cs typeface="Calibri"/>
              <a:sym typeface="Calibri"/>
            </a:endParaRPr>
          </a:p>
        </p:txBody>
      </p:sp>
      <p:sp>
        <p:nvSpPr>
          <p:cNvPr id="261" name="Google Shape;261;p7"/>
          <p:cNvSpPr txBox="1"/>
          <p:nvPr/>
        </p:nvSpPr>
        <p:spPr>
          <a:xfrm>
            <a:off x="6734339" y="3799547"/>
            <a:ext cx="4588500" cy="338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lt1"/>
                </a:solidFill>
                <a:latin typeface="Montserrat SemiBold"/>
                <a:ea typeface="Montserrat SemiBold"/>
                <a:cs typeface="Montserrat SemiBold"/>
                <a:sym typeface="Montserrat SemiBold"/>
              </a:rPr>
              <a:t>Expectation of project</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grpSp>
        <p:nvGrpSpPr>
          <p:cNvPr id="266" name="Google Shape;266;p8"/>
          <p:cNvGrpSpPr/>
          <p:nvPr/>
        </p:nvGrpSpPr>
        <p:grpSpPr>
          <a:xfrm>
            <a:off x="539424" y="507153"/>
            <a:ext cx="6338559" cy="6084378"/>
            <a:chOff x="539424" y="507153"/>
            <a:chExt cx="6338559" cy="6084378"/>
          </a:xfrm>
        </p:grpSpPr>
        <p:sp>
          <p:nvSpPr>
            <p:cNvPr id="267" name="Google Shape;267;p8"/>
            <p:cNvSpPr/>
            <p:nvPr/>
          </p:nvSpPr>
          <p:spPr>
            <a:xfrm>
              <a:off x="539424" y="507153"/>
              <a:ext cx="4303903" cy="5509907"/>
            </a:xfrm>
            <a:prstGeom prst="roundRect">
              <a:avLst>
                <a:gd name="adj" fmla="val 11475"/>
              </a:avLst>
            </a:prstGeom>
            <a:solidFill>
              <a:schemeClr val="accent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68" name="Google Shape;268;p8"/>
            <p:cNvGrpSpPr/>
            <p:nvPr/>
          </p:nvGrpSpPr>
          <p:grpSpPr>
            <a:xfrm>
              <a:off x="916766" y="885923"/>
              <a:ext cx="5961217" cy="5705608"/>
              <a:chOff x="916766" y="885923"/>
              <a:chExt cx="5961217" cy="5705608"/>
            </a:xfrm>
          </p:grpSpPr>
          <p:sp>
            <p:nvSpPr>
              <p:cNvPr id="269" name="Google Shape;269;p8"/>
              <p:cNvSpPr/>
              <p:nvPr/>
            </p:nvSpPr>
            <p:spPr>
              <a:xfrm>
                <a:off x="916766" y="885923"/>
                <a:ext cx="4303903" cy="5509907"/>
              </a:xfrm>
              <a:prstGeom prst="roundRect">
                <a:avLst>
                  <a:gd name="adj" fmla="val 11475"/>
                </a:avLst>
              </a:prstGeom>
              <a:solidFill>
                <a:schemeClr val="accen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70" name="Google Shape;270;p8"/>
              <p:cNvGrpSpPr/>
              <p:nvPr/>
            </p:nvGrpSpPr>
            <p:grpSpPr>
              <a:xfrm>
                <a:off x="1624892" y="2255884"/>
                <a:ext cx="5253091" cy="4335647"/>
                <a:chOff x="1960086" y="3425972"/>
                <a:chExt cx="1246069" cy="1028445"/>
              </a:xfrm>
            </p:grpSpPr>
            <p:sp>
              <p:nvSpPr>
                <p:cNvPr id="271" name="Google Shape;271;p8"/>
                <p:cNvSpPr/>
                <p:nvPr/>
              </p:nvSpPr>
              <p:spPr>
                <a:xfrm>
                  <a:off x="2890250" y="3545314"/>
                  <a:ext cx="59672" cy="38612"/>
                </a:xfrm>
                <a:prstGeom prst="rect">
                  <a:avLst/>
                </a:pr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272;p8"/>
                <p:cNvSpPr/>
                <p:nvPr/>
              </p:nvSpPr>
              <p:spPr>
                <a:xfrm>
                  <a:off x="2426923" y="3429481"/>
                  <a:ext cx="470347" cy="351006"/>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Google Shape;273;p8"/>
                <p:cNvSpPr/>
                <p:nvPr/>
              </p:nvSpPr>
              <p:spPr>
                <a:xfrm>
                  <a:off x="2423414" y="3425972"/>
                  <a:ext cx="477367" cy="358026"/>
                </a:xfrm>
                <a:custGeom>
                  <a:avLst/>
                  <a:gdLst/>
                  <a:ahLst/>
                  <a:cxnLst/>
                  <a:rect l="l" t="t" r="r" b="b"/>
                  <a:pathLst>
                    <a:path w="2257" h="1683" extrusionOk="0">
                      <a:moveTo>
                        <a:pt x="2244" y="1683"/>
                      </a:moveTo>
                      <a:cubicBezTo>
                        <a:pt x="2237" y="1683"/>
                        <a:pt x="2232" y="1677"/>
                        <a:pt x="2232" y="1670"/>
                      </a:cubicBezTo>
                      <a:lnTo>
                        <a:pt x="2232" y="26"/>
                      </a:lnTo>
                      <a:lnTo>
                        <a:pt x="13" y="26"/>
                      </a:lnTo>
                      <a:cubicBezTo>
                        <a:pt x="6" y="26"/>
                        <a:pt x="0" y="20"/>
                        <a:pt x="0" y="13"/>
                      </a:cubicBezTo>
                      <a:cubicBezTo>
                        <a:pt x="0" y="6"/>
                        <a:pt x="6" y="0"/>
                        <a:pt x="13" y="0"/>
                      </a:cubicBezTo>
                      <a:lnTo>
                        <a:pt x="2244" y="0"/>
                      </a:lnTo>
                      <a:cubicBezTo>
                        <a:pt x="2251" y="0"/>
                        <a:pt x="2257" y="6"/>
                        <a:pt x="2257" y="13"/>
                      </a:cubicBezTo>
                      <a:lnTo>
                        <a:pt x="2257" y="1670"/>
                      </a:lnTo>
                      <a:cubicBezTo>
                        <a:pt x="2257" y="1677"/>
                        <a:pt x="2251" y="1683"/>
                        <a:pt x="2244" y="1683"/>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274;p8"/>
                <p:cNvSpPr/>
                <p:nvPr/>
              </p:nvSpPr>
              <p:spPr>
                <a:xfrm>
                  <a:off x="2865681" y="3482133"/>
                  <a:ext cx="56161" cy="35101"/>
                </a:xfrm>
                <a:prstGeom prst="rect">
                  <a:avLst/>
                </a:prstGeom>
                <a:solidFill>
                  <a:srgbClr val="F5792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 name="Google Shape;275;p8"/>
                <p:cNvSpPr/>
                <p:nvPr/>
              </p:nvSpPr>
              <p:spPr>
                <a:xfrm>
                  <a:off x="2409374" y="3447032"/>
                  <a:ext cx="473859" cy="351006"/>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276;p8"/>
                <p:cNvSpPr/>
                <p:nvPr/>
              </p:nvSpPr>
              <p:spPr>
                <a:xfrm>
                  <a:off x="2437454" y="3492662"/>
                  <a:ext cx="143913" cy="189543"/>
                </a:xfrm>
                <a:prstGeom prst="rect">
                  <a:avLst/>
                </a:pr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 name="Google Shape;277;p8"/>
                <p:cNvSpPr/>
                <p:nvPr/>
              </p:nvSpPr>
              <p:spPr>
                <a:xfrm>
                  <a:off x="2634017" y="3506702"/>
                  <a:ext cx="56161" cy="7020"/>
                </a:xfrm>
                <a:custGeom>
                  <a:avLst/>
                  <a:gdLst/>
                  <a:ahLst/>
                  <a:cxnLst/>
                  <a:rect l="l" t="t" r="r" b="b"/>
                  <a:pathLst>
                    <a:path w="274" h="25" extrusionOk="0">
                      <a:moveTo>
                        <a:pt x="261" y="25"/>
                      </a:moveTo>
                      <a:lnTo>
                        <a:pt x="13" y="25"/>
                      </a:lnTo>
                      <a:cubicBezTo>
                        <a:pt x="6" y="25"/>
                        <a:pt x="0" y="20"/>
                        <a:pt x="0" y="13"/>
                      </a:cubicBezTo>
                      <a:cubicBezTo>
                        <a:pt x="0" y="6"/>
                        <a:pt x="6" y="0"/>
                        <a:pt x="13" y="0"/>
                      </a:cubicBezTo>
                      <a:lnTo>
                        <a:pt x="261" y="0"/>
                      </a:lnTo>
                      <a:cubicBezTo>
                        <a:pt x="268" y="0"/>
                        <a:pt x="274" y="6"/>
                        <a:pt x="274" y="13"/>
                      </a:cubicBezTo>
                      <a:cubicBezTo>
                        <a:pt x="274" y="20"/>
                        <a:pt x="268" y="25"/>
                        <a:pt x="261" y="25"/>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8"/>
                <p:cNvSpPr/>
                <p:nvPr/>
              </p:nvSpPr>
              <p:spPr>
                <a:xfrm>
                  <a:off x="2704218" y="3506702"/>
                  <a:ext cx="112322" cy="7020"/>
                </a:xfrm>
                <a:custGeom>
                  <a:avLst/>
                  <a:gdLst/>
                  <a:ahLst/>
                  <a:cxnLst/>
                  <a:rect l="l" t="t" r="r" b="b"/>
                  <a:pathLst>
                    <a:path w="531" h="25" extrusionOk="0">
                      <a:moveTo>
                        <a:pt x="518" y="25"/>
                      </a:moveTo>
                      <a:lnTo>
                        <a:pt x="13" y="25"/>
                      </a:lnTo>
                      <a:cubicBezTo>
                        <a:pt x="6" y="25"/>
                        <a:pt x="0" y="20"/>
                        <a:pt x="0" y="13"/>
                      </a:cubicBezTo>
                      <a:cubicBezTo>
                        <a:pt x="0" y="6"/>
                        <a:pt x="6" y="0"/>
                        <a:pt x="13" y="0"/>
                      </a:cubicBezTo>
                      <a:lnTo>
                        <a:pt x="518" y="0"/>
                      </a:lnTo>
                      <a:cubicBezTo>
                        <a:pt x="525" y="0"/>
                        <a:pt x="531" y="6"/>
                        <a:pt x="531" y="13"/>
                      </a:cubicBezTo>
                      <a:cubicBezTo>
                        <a:pt x="531" y="20"/>
                        <a:pt x="525" y="25"/>
                        <a:pt x="518" y="25"/>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8"/>
                <p:cNvSpPr/>
                <p:nvPr/>
              </p:nvSpPr>
              <p:spPr>
                <a:xfrm>
                  <a:off x="2634017" y="3527762"/>
                  <a:ext cx="108813" cy="3511"/>
                </a:xfrm>
                <a:custGeom>
                  <a:avLst/>
                  <a:gdLst/>
                  <a:ahLst/>
                  <a:cxnLst/>
                  <a:rect l="l" t="t" r="r" b="b"/>
                  <a:pathLst>
                    <a:path w="517" h="25" extrusionOk="0">
                      <a:moveTo>
                        <a:pt x="504" y="25"/>
                      </a:moveTo>
                      <a:lnTo>
                        <a:pt x="13" y="25"/>
                      </a:lnTo>
                      <a:cubicBezTo>
                        <a:pt x="6" y="25"/>
                        <a:pt x="0" y="19"/>
                        <a:pt x="0" y="12"/>
                      </a:cubicBezTo>
                      <a:cubicBezTo>
                        <a:pt x="0" y="5"/>
                        <a:pt x="6" y="0"/>
                        <a:pt x="13" y="0"/>
                      </a:cubicBezTo>
                      <a:lnTo>
                        <a:pt x="504" y="0"/>
                      </a:lnTo>
                      <a:cubicBezTo>
                        <a:pt x="511" y="0"/>
                        <a:pt x="517" y="5"/>
                        <a:pt x="517" y="12"/>
                      </a:cubicBezTo>
                      <a:cubicBezTo>
                        <a:pt x="517" y="19"/>
                        <a:pt x="511" y="25"/>
                        <a:pt x="504" y="25"/>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8"/>
                <p:cNvSpPr/>
                <p:nvPr/>
              </p:nvSpPr>
              <p:spPr>
                <a:xfrm>
                  <a:off x="2753359" y="3527762"/>
                  <a:ext cx="87752" cy="3511"/>
                </a:xfrm>
                <a:custGeom>
                  <a:avLst/>
                  <a:gdLst/>
                  <a:ahLst/>
                  <a:cxnLst/>
                  <a:rect l="l" t="t" r="r" b="b"/>
                  <a:pathLst>
                    <a:path w="417" h="25" extrusionOk="0">
                      <a:moveTo>
                        <a:pt x="404" y="25"/>
                      </a:moveTo>
                      <a:lnTo>
                        <a:pt x="12" y="25"/>
                      </a:lnTo>
                      <a:cubicBezTo>
                        <a:pt x="6" y="25"/>
                        <a:pt x="0" y="19"/>
                        <a:pt x="0" y="12"/>
                      </a:cubicBezTo>
                      <a:cubicBezTo>
                        <a:pt x="0" y="5"/>
                        <a:pt x="6" y="0"/>
                        <a:pt x="12" y="0"/>
                      </a:cubicBezTo>
                      <a:lnTo>
                        <a:pt x="404" y="0"/>
                      </a:lnTo>
                      <a:cubicBezTo>
                        <a:pt x="411" y="0"/>
                        <a:pt x="417" y="5"/>
                        <a:pt x="417" y="12"/>
                      </a:cubicBezTo>
                      <a:cubicBezTo>
                        <a:pt x="417" y="19"/>
                        <a:pt x="411" y="25"/>
                        <a:pt x="404" y="25"/>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8"/>
                <p:cNvSpPr/>
                <p:nvPr/>
              </p:nvSpPr>
              <p:spPr>
                <a:xfrm>
                  <a:off x="2634017" y="3545314"/>
                  <a:ext cx="80732" cy="7020"/>
                </a:xfrm>
                <a:custGeom>
                  <a:avLst/>
                  <a:gdLst/>
                  <a:ahLst/>
                  <a:cxnLst/>
                  <a:rect l="l" t="t" r="r" b="b"/>
                  <a:pathLst>
                    <a:path w="377" h="26" extrusionOk="0">
                      <a:moveTo>
                        <a:pt x="364" y="26"/>
                      </a:moveTo>
                      <a:lnTo>
                        <a:pt x="13" y="26"/>
                      </a:lnTo>
                      <a:cubicBezTo>
                        <a:pt x="6" y="26"/>
                        <a:pt x="0" y="20"/>
                        <a:pt x="0" y="13"/>
                      </a:cubicBezTo>
                      <a:cubicBezTo>
                        <a:pt x="0" y="6"/>
                        <a:pt x="6" y="0"/>
                        <a:pt x="13" y="0"/>
                      </a:cubicBezTo>
                      <a:lnTo>
                        <a:pt x="364" y="0"/>
                      </a:lnTo>
                      <a:cubicBezTo>
                        <a:pt x="371" y="0"/>
                        <a:pt x="377" y="6"/>
                        <a:pt x="377" y="13"/>
                      </a:cubicBezTo>
                      <a:cubicBezTo>
                        <a:pt x="377" y="20"/>
                        <a:pt x="371" y="26"/>
                        <a:pt x="364" y="26"/>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p8"/>
                <p:cNvSpPr/>
                <p:nvPr/>
              </p:nvSpPr>
              <p:spPr>
                <a:xfrm>
                  <a:off x="2725278" y="3545314"/>
                  <a:ext cx="73712" cy="7020"/>
                </a:xfrm>
                <a:custGeom>
                  <a:avLst/>
                  <a:gdLst/>
                  <a:ahLst/>
                  <a:cxnLst/>
                  <a:rect l="l" t="t" r="r" b="b"/>
                  <a:pathLst>
                    <a:path w="351" h="26" extrusionOk="0">
                      <a:moveTo>
                        <a:pt x="338" y="26"/>
                      </a:moveTo>
                      <a:lnTo>
                        <a:pt x="12" y="26"/>
                      </a:lnTo>
                      <a:cubicBezTo>
                        <a:pt x="5" y="26"/>
                        <a:pt x="0" y="20"/>
                        <a:pt x="0" y="13"/>
                      </a:cubicBezTo>
                      <a:cubicBezTo>
                        <a:pt x="0" y="6"/>
                        <a:pt x="5" y="0"/>
                        <a:pt x="12" y="0"/>
                      </a:cubicBezTo>
                      <a:lnTo>
                        <a:pt x="338" y="0"/>
                      </a:lnTo>
                      <a:cubicBezTo>
                        <a:pt x="345" y="0"/>
                        <a:pt x="351" y="6"/>
                        <a:pt x="351" y="13"/>
                      </a:cubicBezTo>
                      <a:cubicBezTo>
                        <a:pt x="351" y="20"/>
                        <a:pt x="345" y="26"/>
                        <a:pt x="338" y="26"/>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8"/>
                <p:cNvSpPr/>
                <p:nvPr/>
              </p:nvSpPr>
              <p:spPr>
                <a:xfrm>
                  <a:off x="2405862" y="3447032"/>
                  <a:ext cx="477367" cy="354517"/>
                </a:xfrm>
                <a:custGeom>
                  <a:avLst/>
                  <a:gdLst/>
                  <a:ahLst/>
                  <a:cxnLst/>
                  <a:rect l="l" t="t" r="r" b="b"/>
                  <a:pathLst>
                    <a:path w="2257" h="1682" extrusionOk="0">
                      <a:moveTo>
                        <a:pt x="2244" y="1682"/>
                      </a:moveTo>
                      <a:cubicBezTo>
                        <a:pt x="2237" y="1682"/>
                        <a:pt x="2232" y="1677"/>
                        <a:pt x="2232" y="1670"/>
                      </a:cubicBezTo>
                      <a:lnTo>
                        <a:pt x="2232" y="25"/>
                      </a:lnTo>
                      <a:lnTo>
                        <a:pt x="13" y="25"/>
                      </a:lnTo>
                      <a:cubicBezTo>
                        <a:pt x="6" y="25"/>
                        <a:pt x="0" y="20"/>
                        <a:pt x="0" y="13"/>
                      </a:cubicBezTo>
                      <a:cubicBezTo>
                        <a:pt x="0" y="6"/>
                        <a:pt x="6" y="0"/>
                        <a:pt x="13" y="0"/>
                      </a:cubicBezTo>
                      <a:lnTo>
                        <a:pt x="2244" y="0"/>
                      </a:lnTo>
                      <a:cubicBezTo>
                        <a:pt x="2251" y="0"/>
                        <a:pt x="2257" y="6"/>
                        <a:pt x="2257" y="13"/>
                      </a:cubicBezTo>
                      <a:lnTo>
                        <a:pt x="2257" y="1670"/>
                      </a:lnTo>
                      <a:cubicBezTo>
                        <a:pt x="2257" y="1677"/>
                        <a:pt x="2251" y="1682"/>
                        <a:pt x="2244" y="1682"/>
                      </a:cubicBez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8"/>
                <p:cNvSpPr/>
                <p:nvPr/>
              </p:nvSpPr>
              <p:spPr>
                <a:xfrm>
                  <a:off x="2377782" y="3520742"/>
                  <a:ext cx="484388" cy="301865"/>
                </a:xfrm>
                <a:custGeom>
                  <a:avLst/>
                  <a:gdLst/>
                  <a:ahLst/>
                  <a:cxnLst/>
                  <a:rect l="l" t="t" r="r" b="b"/>
                  <a:pathLst>
                    <a:path w="138" h="86" extrusionOk="0">
                      <a:moveTo>
                        <a:pt x="0" y="0"/>
                      </a:moveTo>
                      <a:lnTo>
                        <a:pt x="0" y="86"/>
                      </a:lnTo>
                      <a:lnTo>
                        <a:pt x="138" y="86"/>
                      </a:lnTo>
                      <a:lnTo>
                        <a:pt x="138" y="13"/>
                      </a:lnTo>
                      <a:lnTo>
                        <a:pt x="52" y="13"/>
                      </a:lnTo>
                      <a:lnTo>
                        <a:pt x="39" y="0"/>
                      </a:lnTo>
                      <a:lnTo>
                        <a:pt x="0" y="0"/>
                      </a:lnTo>
                      <a:close/>
                    </a:path>
                  </a:pathLst>
                </a:custGeom>
                <a:solidFill>
                  <a:srgbClr val="FBC8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8"/>
                <p:cNvSpPr/>
                <p:nvPr/>
              </p:nvSpPr>
              <p:spPr>
                <a:xfrm>
                  <a:off x="2746339" y="3650615"/>
                  <a:ext cx="424718" cy="424718"/>
                </a:xfrm>
                <a:prstGeom prst="ellipse">
                  <a:avLst/>
                </a:prstGeom>
                <a:solidFill>
                  <a:schemeClr val="lt1"/>
                </a:solidFill>
                <a:ln w="19050" cap="flat" cmpd="sng">
                  <a:solidFill>
                    <a:srgbClr val="B9C7FB"/>
                  </a:solidFill>
                  <a:prstDash val="solid"/>
                  <a:miter lim="800000"/>
                  <a:headEnd type="none" w="sm" len="sm"/>
                  <a:tailEnd type="none" w="sm" len="sm"/>
                </a:ln>
                <a:effectLst>
                  <a:outerShdw blurRad="50800" dist="38100" dir="5400000" algn="t" rotWithShape="0">
                    <a:srgbClr val="09279B">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Montserrat SemiBold"/>
                    <a:ea typeface="Montserrat SemiBold"/>
                    <a:cs typeface="Montserrat SemiBold"/>
                    <a:sym typeface="Montserrat SemiBold"/>
                  </a:endParaRPr>
                </a:p>
              </p:txBody>
            </p:sp>
            <p:sp>
              <p:nvSpPr>
                <p:cNvPr id="286" name="Google Shape;286;p8"/>
                <p:cNvSpPr/>
                <p:nvPr/>
              </p:nvSpPr>
              <p:spPr>
                <a:xfrm>
                  <a:off x="3058733" y="3819098"/>
                  <a:ext cx="80732" cy="98282"/>
                </a:xfrm>
                <a:custGeom>
                  <a:avLst/>
                  <a:gdLst/>
                  <a:ahLst/>
                  <a:cxnLst/>
                  <a:rect l="l" t="t" r="r" b="b"/>
                  <a:pathLst>
                    <a:path w="369" h="458" extrusionOk="0">
                      <a:moveTo>
                        <a:pt x="0" y="458"/>
                      </a:moveTo>
                      <a:lnTo>
                        <a:pt x="181" y="458"/>
                      </a:lnTo>
                      <a:cubicBezTo>
                        <a:pt x="285" y="458"/>
                        <a:pt x="369" y="374"/>
                        <a:pt x="369" y="270"/>
                      </a:cubicBezTo>
                      <a:lnTo>
                        <a:pt x="369" y="188"/>
                      </a:lnTo>
                      <a:cubicBezTo>
                        <a:pt x="369" y="84"/>
                        <a:pt x="285" y="0"/>
                        <a:pt x="181" y="0"/>
                      </a:cubicBezTo>
                      <a:lnTo>
                        <a:pt x="0" y="0"/>
                      </a:lnTo>
                      <a:lnTo>
                        <a:pt x="0" y="458"/>
                      </a:ln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8"/>
                <p:cNvSpPr/>
                <p:nvPr/>
              </p:nvSpPr>
              <p:spPr>
                <a:xfrm>
                  <a:off x="2777928" y="3819098"/>
                  <a:ext cx="80732" cy="98282"/>
                </a:xfrm>
                <a:custGeom>
                  <a:avLst/>
                  <a:gdLst/>
                  <a:ahLst/>
                  <a:cxnLst/>
                  <a:rect l="l" t="t" r="r" b="b"/>
                  <a:pathLst>
                    <a:path w="370" h="458" extrusionOk="0">
                      <a:moveTo>
                        <a:pt x="370" y="458"/>
                      </a:moveTo>
                      <a:lnTo>
                        <a:pt x="189" y="458"/>
                      </a:lnTo>
                      <a:cubicBezTo>
                        <a:pt x="85" y="458"/>
                        <a:pt x="0" y="374"/>
                        <a:pt x="0" y="270"/>
                      </a:cubicBezTo>
                      <a:lnTo>
                        <a:pt x="0" y="188"/>
                      </a:lnTo>
                      <a:cubicBezTo>
                        <a:pt x="0" y="84"/>
                        <a:pt x="85" y="0"/>
                        <a:pt x="189" y="0"/>
                      </a:cubicBezTo>
                      <a:lnTo>
                        <a:pt x="370" y="0"/>
                      </a:lnTo>
                      <a:lnTo>
                        <a:pt x="370" y="458"/>
                      </a:ln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8"/>
                <p:cNvSpPr/>
                <p:nvPr/>
              </p:nvSpPr>
              <p:spPr>
                <a:xfrm>
                  <a:off x="2820049" y="3766446"/>
                  <a:ext cx="277295" cy="196563"/>
                </a:xfrm>
                <a:custGeom>
                  <a:avLst/>
                  <a:gdLst/>
                  <a:ahLst/>
                  <a:cxnLst/>
                  <a:rect l="l" t="t" r="r" b="b"/>
                  <a:pathLst>
                    <a:path w="1297" h="932" extrusionOk="0">
                      <a:moveTo>
                        <a:pt x="255" y="0"/>
                      </a:moveTo>
                      <a:lnTo>
                        <a:pt x="1041" y="0"/>
                      </a:lnTo>
                      <a:cubicBezTo>
                        <a:pt x="1143" y="0"/>
                        <a:pt x="1227" y="77"/>
                        <a:pt x="1237" y="178"/>
                      </a:cubicBezTo>
                      <a:lnTo>
                        <a:pt x="1286" y="718"/>
                      </a:lnTo>
                      <a:cubicBezTo>
                        <a:pt x="1297" y="833"/>
                        <a:pt x="1206" y="932"/>
                        <a:pt x="1091" y="932"/>
                      </a:cubicBezTo>
                      <a:lnTo>
                        <a:pt x="206" y="932"/>
                      </a:lnTo>
                      <a:cubicBezTo>
                        <a:pt x="90" y="932"/>
                        <a:pt x="0" y="833"/>
                        <a:pt x="11" y="718"/>
                      </a:cubicBezTo>
                      <a:lnTo>
                        <a:pt x="60" y="178"/>
                      </a:lnTo>
                      <a:cubicBezTo>
                        <a:pt x="69" y="77"/>
                        <a:pt x="154" y="0"/>
                        <a:pt x="255" y="0"/>
                      </a:cubicBez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289;p8"/>
                <p:cNvSpPr/>
                <p:nvPr/>
              </p:nvSpPr>
              <p:spPr>
                <a:xfrm>
                  <a:off x="2883230" y="3829627"/>
                  <a:ext cx="150933" cy="94773"/>
                </a:xfrm>
                <a:custGeom>
                  <a:avLst/>
                  <a:gdLst/>
                  <a:ahLst/>
                  <a:cxnLst/>
                  <a:rect l="l" t="t" r="r" b="b"/>
                  <a:pathLst>
                    <a:path w="724" h="458" extrusionOk="0">
                      <a:moveTo>
                        <a:pt x="26" y="458"/>
                      </a:moveTo>
                      <a:lnTo>
                        <a:pt x="699" y="458"/>
                      </a:lnTo>
                      <a:cubicBezTo>
                        <a:pt x="713" y="458"/>
                        <a:pt x="724" y="447"/>
                        <a:pt x="724" y="432"/>
                      </a:cubicBezTo>
                      <a:lnTo>
                        <a:pt x="724" y="25"/>
                      </a:lnTo>
                      <a:cubicBezTo>
                        <a:pt x="724" y="11"/>
                        <a:pt x="713" y="0"/>
                        <a:pt x="699" y="0"/>
                      </a:cubicBezTo>
                      <a:lnTo>
                        <a:pt x="26" y="0"/>
                      </a:lnTo>
                      <a:cubicBezTo>
                        <a:pt x="12" y="0"/>
                        <a:pt x="0" y="11"/>
                        <a:pt x="0" y="25"/>
                      </a:cubicBezTo>
                      <a:lnTo>
                        <a:pt x="0" y="432"/>
                      </a:lnTo>
                      <a:cubicBezTo>
                        <a:pt x="0" y="447"/>
                        <a:pt x="12" y="458"/>
                        <a:pt x="26" y="45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290;p8"/>
                <p:cNvSpPr/>
                <p:nvPr/>
              </p:nvSpPr>
              <p:spPr>
                <a:xfrm>
                  <a:off x="2879721" y="3826118"/>
                  <a:ext cx="157954" cy="101793"/>
                </a:xfrm>
                <a:custGeom>
                  <a:avLst/>
                  <a:gdLst/>
                  <a:ahLst/>
                  <a:cxnLst/>
                  <a:rect l="l" t="t" r="r" b="b"/>
                  <a:pathLst>
                    <a:path w="749" h="484" extrusionOk="0">
                      <a:moveTo>
                        <a:pt x="44" y="25"/>
                      </a:moveTo>
                      <a:cubicBezTo>
                        <a:pt x="33" y="25"/>
                        <a:pt x="25" y="34"/>
                        <a:pt x="25" y="44"/>
                      </a:cubicBezTo>
                      <a:lnTo>
                        <a:pt x="25" y="440"/>
                      </a:lnTo>
                      <a:cubicBezTo>
                        <a:pt x="25" y="450"/>
                        <a:pt x="33" y="459"/>
                        <a:pt x="44" y="459"/>
                      </a:cubicBezTo>
                      <a:lnTo>
                        <a:pt x="705" y="459"/>
                      </a:lnTo>
                      <a:cubicBezTo>
                        <a:pt x="715" y="459"/>
                        <a:pt x="724" y="450"/>
                        <a:pt x="724" y="440"/>
                      </a:cubicBezTo>
                      <a:lnTo>
                        <a:pt x="724" y="44"/>
                      </a:lnTo>
                      <a:cubicBezTo>
                        <a:pt x="724" y="34"/>
                        <a:pt x="715" y="25"/>
                        <a:pt x="705" y="25"/>
                      </a:cubicBezTo>
                      <a:lnTo>
                        <a:pt x="44" y="25"/>
                      </a:lnTo>
                      <a:close/>
                      <a:moveTo>
                        <a:pt x="705" y="484"/>
                      </a:moveTo>
                      <a:lnTo>
                        <a:pt x="44" y="484"/>
                      </a:lnTo>
                      <a:cubicBezTo>
                        <a:pt x="19" y="484"/>
                        <a:pt x="0" y="464"/>
                        <a:pt x="0" y="440"/>
                      </a:cubicBezTo>
                      <a:lnTo>
                        <a:pt x="0" y="44"/>
                      </a:lnTo>
                      <a:cubicBezTo>
                        <a:pt x="0" y="20"/>
                        <a:pt x="19" y="0"/>
                        <a:pt x="44" y="0"/>
                      </a:cubicBezTo>
                      <a:lnTo>
                        <a:pt x="705" y="0"/>
                      </a:lnTo>
                      <a:cubicBezTo>
                        <a:pt x="729" y="0"/>
                        <a:pt x="749" y="20"/>
                        <a:pt x="749" y="44"/>
                      </a:cubicBezTo>
                      <a:lnTo>
                        <a:pt x="749" y="440"/>
                      </a:lnTo>
                      <a:cubicBezTo>
                        <a:pt x="749" y="464"/>
                        <a:pt x="729" y="484"/>
                        <a:pt x="705" y="484"/>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291;p8"/>
                <p:cNvSpPr/>
                <p:nvPr/>
              </p:nvSpPr>
              <p:spPr>
                <a:xfrm>
                  <a:off x="2988531" y="3861219"/>
                  <a:ext cx="10531" cy="24571"/>
                </a:xfrm>
                <a:custGeom>
                  <a:avLst/>
                  <a:gdLst/>
                  <a:ahLst/>
                  <a:cxnLst/>
                  <a:rect l="l" t="t" r="r" b="b"/>
                  <a:pathLst>
                    <a:path w="58" h="120" extrusionOk="0">
                      <a:moveTo>
                        <a:pt x="24" y="120"/>
                      </a:moveTo>
                      <a:lnTo>
                        <a:pt x="34" y="120"/>
                      </a:lnTo>
                      <a:cubicBezTo>
                        <a:pt x="47" y="120"/>
                        <a:pt x="58" y="110"/>
                        <a:pt x="58" y="97"/>
                      </a:cubicBezTo>
                      <a:lnTo>
                        <a:pt x="58" y="24"/>
                      </a:lnTo>
                      <a:cubicBezTo>
                        <a:pt x="58" y="11"/>
                        <a:pt x="47" y="0"/>
                        <a:pt x="34" y="0"/>
                      </a:cubicBezTo>
                      <a:lnTo>
                        <a:pt x="24" y="0"/>
                      </a:lnTo>
                      <a:cubicBezTo>
                        <a:pt x="11" y="0"/>
                        <a:pt x="0" y="11"/>
                        <a:pt x="0" y="24"/>
                      </a:cubicBezTo>
                      <a:lnTo>
                        <a:pt x="0" y="97"/>
                      </a:lnTo>
                      <a:cubicBezTo>
                        <a:pt x="0" y="110"/>
                        <a:pt x="11" y="120"/>
                        <a:pt x="24" y="120"/>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8"/>
                <p:cNvSpPr/>
                <p:nvPr/>
              </p:nvSpPr>
              <p:spPr>
                <a:xfrm>
                  <a:off x="2918330" y="3861219"/>
                  <a:ext cx="14040" cy="24571"/>
                </a:xfrm>
                <a:custGeom>
                  <a:avLst/>
                  <a:gdLst/>
                  <a:ahLst/>
                  <a:cxnLst/>
                  <a:rect l="l" t="t" r="r" b="b"/>
                  <a:pathLst>
                    <a:path w="58" h="120" extrusionOk="0">
                      <a:moveTo>
                        <a:pt x="24" y="120"/>
                      </a:moveTo>
                      <a:lnTo>
                        <a:pt x="34" y="120"/>
                      </a:lnTo>
                      <a:cubicBezTo>
                        <a:pt x="47" y="120"/>
                        <a:pt x="58" y="110"/>
                        <a:pt x="58" y="97"/>
                      </a:cubicBezTo>
                      <a:lnTo>
                        <a:pt x="58" y="24"/>
                      </a:lnTo>
                      <a:cubicBezTo>
                        <a:pt x="58" y="11"/>
                        <a:pt x="47" y="0"/>
                        <a:pt x="34" y="0"/>
                      </a:cubicBezTo>
                      <a:lnTo>
                        <a:pt x="24" y="0"/>
                      </a:lnTo>
                      <a:cubicBezTo>
                        <a:pt x="11" y="0"/>
                        <a:pt x="0" y="11"/>
                        <a:pt x="0" y="24"/>
                      </a:cubicBezTo>
                      <a:lnTo>
                        <a:pt x="0" y="97"/>
                      </a:lnTo>
                      <a:cubicBezTo>
                        <a:pt x="0" y="110"/>
                        <a:pt x="11" y="120"/>
                        <a:pt x="24" y="120"/>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8"/>
                <p:cNvSpPr/>
                <p:nvPr/>
              </p:nvSpPr>
              <p:spPr>
                <a:xfrm>
                  <a:off x="2935882" y="3885788"/>
                  <a:ext cx="49141" cy="28080"/>
                </a:xfrm>
                <a:custGeom>
                  <a:avLst/>
                  <a:gdLst/>
                  <a:ahLst/>
                  <a:cxnLst/>
                  <a:rect l="l" t="t" r="r" b="b"/>
                  <a:pathLst>
                    <a:path w="243" h="134" extrusionOk="0">
                      <a:moveTo>
                        <a:pt x="34" y="25"/>
                      </a:moveTo>
                      <a:cubicBezTo>
                        <a:pt x="31" y="25"/>
                        <a:pt x="29" y="27"/>
                        <a:pt x="28" y="27"/>
                      </a:cubicBezTo>
                      <a:cubicBezTo>
                        <a:pt x="27" y="29"/>
                        <a:pt x="26" y="31"/>
                        <a:pt x="27" y="34"/>
                      </a:cubicBezTo>
                      <a:cubicBezTo>
                        <a:pt x="37" y="77"/>
                        <a:pt x="77" y="109"/>
                        <a:pt x="121" y="109"/>
                      </a:cubicBezTo>
                      <a:cubicBezTo>
                        <a:pt x="166" y="109"/>
                        <a:pt x="206" y="77"/>
                        <a:pt x="216" y="34"/>
                      </a:cubicBezTo>
                      <a:cubicBezTo>
                        <a:pt x="216" y="31"/>
                        <a:pt x="216" y="29"/>
                        <a:pt x="214" y="27"/>
                      </a:cubicBezTo>
                      <a:cubicBezTo>
                        <a:pt x="214" y="27"/>
                        <a:pt x="212" y="25"/>
                        <a:pt x="209" y="25"/>
                      </a:cubicBezTo>
                      <a:lnTo>
                        <a:pt x="34" y="25"/>
                      </a:lnTo>
                      <a:close/>
                      <a:moveTo>
                        <a:pt x="121" y="134"/>
                      </a:moveTo>
                      <a:cubicBezTo>
                        <a:pt x="65" y="134"/>
                        <a:pt x="15" y="94"/>
                        <a:pt x="2" y="39"/>
                      </a:cubicBezTo>
                      <a:cubicBezTo>
                        <a:pt x="0" y="29"/>
                        <a:pt x="3" y="20"/>
                        <a:pt x="9" y="12"/>
                      </a:cubicBezTo>
                      <a:cubicBezTo>
                        <a:pt x="15" y="4"/>
                        <a:pt x="24" y="0"/>
                        <a:pt x="34" y="0"/>
                      </a:cubicBezTo>
                      <a:lnTo>
                        <a:pt x="209" y="0"/>
                      </a:lnTo>
                      <a:cubicBezTo>
                        <a:pt x="219" y="0"/>
                        <a:pt x="228" y="4"/>
                        <a:pt x="234" y="12"/>
                      </a:cubicBezTo>
                      <a:cubicBezTo>
                        <a:pt x="240" y="20"/>
                        <a:pt x="243" y="29"/>
                        <a:pt x="240" y="39"/>
                      </a:cubicBezTo>
                      <a:cubicBezTo>
                        <a:pt x="228" y="94"/>
                        <a:pt x="178" y="134"/>
                        <a:pt x="121" y="134"/>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294;p8"/>
                <p:cNvSpPr/>
                <p:nvPr/>
              </p:nvSpPr>
              <p:spPr>
                <a:xfrm>
                  <a:off x="2655077" y="4005130"/>
                  <a:ext cx="59672" cy="59672"/>
                </a:xfrm>
                <a:custGeom>
                  <a:avLst/>
                  <a:gdLst/>
                  <a:ahLst/>
                  <a:cxnLst/>
                  <a:rect l="l" t="t" r="r" b="b"/>
                  <a:pathLst>
                    <a:path w="280" h="280" extrusionOk="0">
                      <a:moveTo>
                        <a:pt x="9" y="149"/>
                      </a:moveTo>
                      <a:cubicBezTo>
                        <a:pt x="83" y="172"/>
                        <a:pt x="108" y="198"/>
                        <a:pt x="131" y="272"/>
                      </a:cubicBezTo>
                      <a:cubicBezTo>
                        <a:pt x="134" y="280"/>
                        <a:pt x="146" y="280"/>
                        <a:pt x="149" y="272"/>
                      </a:cubicBezTo>
                      <a:cubicBezTo>
                        <a:pt x="172" y="198"/>
                        <a:pt x="197" y="172"/>
                        <a:pt x="271" y="149"/>
                      </a:cubicBezTo>
                      <a:cubicBezTo>
                        <a:pt x="280" y="146"/>
                        <a:pt x="280" y="134"/>
                        <a:pt x="271" y="131"/>
                      </a:cubicBezTo>
                      <a:cubicBezTo>
                        <a:pt x="197" y="108"/>
                        <a:pt x="172" y="83"/>
                        <a:pt x="149" y="9"/>
                      </a:cubicBezTo>
                      <a:cubicBezTo>
                        <a:pt x="146" y="0"/>
                        <a:pt x="134" y="0"/>
                        <a:pt x="131" y="9"/>
                      </a:cubicBezTo>
                      <a:cubicBezTo>
                        <a:pt x="108" y="83"/>
                        <a:pt x="83" y="108"/>
                        <a:pt x="9" y="131"/>
                      </a:cubicBezTo>
                      <a:cubicBezTo>
                        <a:pt x="0" y="134"/>
                        <a:pt x="0" y="146"/>
                        <a:pt x="9" y="149"/>
                      </a:cubicBezTo>
                      <a:close/>
                    </a:path>
                  </a:pathLst>
                </a:custGeom>
                <a:solidFill>
                  <a:srgbClr val="FBC8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8"/>
                <p:cNvSpPr/>
                <p:nvPr/>
              </p:nvSpPr>
              <p:spPr>
                <a:xfrm>
                  <a:off x="2261951" y="3531273"/>
                  <a:ext cx="49141" cy="45632"/>
                </a:xfrm>
                <a:custGeom>
                  <a:avLst/>
                  <a:gdLst/>
                  <a:ahLst/>
                  <a:cxnLst/>
                  <a:rect l="l" t="t" r="r" b="b"/>
                  <a:pathLst>
                    <a:path w="224" h="225" extrusionOk="0">
                      <a:moveTo>
                        <a:pt x="7" y="120"/>
                      </a:moveTo>
                      <a:cubicBezTo>
                        <a:pt x="66" y="138"/>
                        <a:pt x="86" y="158"/>
                        <a:pt x="105" y="218"/>
                      </a:cubicBezTo>
                      <a:cubicBezTo>
                        <a:pt x="107" y="225"/>
                        <a:pt x="117" y="225"/>
                        <a:pt x="119" y="218"/>
                      </a:cubicBezTo>
                      <a:cubicBezTo>
                        <a:pt x="138" y="158"/>
                        <a:pt x="158" y="138"/>
                        <a:pt x="217" y="120"/>
                      </a:cubicBezTo>
                      <a:cubicBezTo>
                        <a:pt x="224" y="117"/>
                        <a:pt x="224" y="108"/>
                        <a:pt x="217" y="105"/>
                      </a:cubicBezTo>
                      <a:cubicBezTo>
                        <a:pt x="158" y="87"/>
                        <a:pt x="138" y="66"/>
                        <a:pt x="119" y="7"/>
                      </a:cubicBezTo>
                      <a:cubicBezTo>
                        <a:pt x="117" y="0"/>
                        <a:pt x="107" y="0"/>
                        <a:pt x="105" y="7"/>
                      </a:cubicBezTo>
                      <a:cubicBezTo>
                        <a:pt x="86" y="66"/>
                        <a:pt x="66" y="87"/>
                        <a:pt x="7" y="105"/>
                      </a:cubicBezTo>
                      <a:cubicBezTo>
                        <a:pt x="0" y="108"/>
                        <a:pt x="0" y="117"/>
                        <a:pt x="7" y="120"/>
                      </a:cubicBezTo>
                      <a:close/>
                    </a:path>
                  </a:pathLst>
                </a:custGeom>
                <a:solidFill>
                  <a:srgbClr val="FBC8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8"/>
                <p:cNvSpPr/>
                <p:nvPr/>
              </p:nvSpPr>
              <p:spPr>
                <a:xfrm>
                  <a:off x="3142974" y="3671676"/>
                  <a:ext cx="63181" cy="59672"/>
                </a:xfrm>
                <a:custGeom>
                  <a:avLst/>
                  <a:gdLst/>
                  <a:ahLst/>
                  <a:cxnLst/>
                  <a:rect l="l" t="t" r="r" b="b"/>
                  <a:pathLst>
                    <a:path w="293" h="293" extrusionOk="0">
                      <a:moveTo>
                        <a:pt x="9" y="156"/>
                      </a:moveTo>
                      <a:cubicBezTo>
                        <a:pt x="86" y="180"/>
                        <a:pt x="113" y="206"/>
                        <a:pt x="137" y="284"/>
                      </a:cubicBezTo>
                      <a:cubicBezTo>
                        <a:pt x="140" y="293"/>
                        <a:pt x="153" y="293"/>
                        <a:pt x="155" y="284"/>
                      </a:cubicBezTo>
                      <a:cubicBezTo>
                        <a:pt x="180" y="206"/>
                        <a:pt x="206" y="180"/>
                        <a:pt x="284" y="156"/>
                      </a:cubicBezTo>
                      <a:cubicBezTo>
                        <a:pt x="293" y="153"/>
                        <a:pt x="293" y="140"/>
                        <a:pt x="284" y="137"/>
                      </a:cubicBezTo>
                      <a:cubicBezTo>
                        <a:pt x="206" y="113"/>
                        <a:pt x="180" y="86"/>
                        <a:pt x="155" y="9"/>
                      </a:cubicBezTo>
                      <a:cubicBezTo>
                        <a:pt x="153" y="0"/>
                        <a:pt x="140" y="0"/>
                        <a:pt x="137" y="9"/>
                      </a:cubicBezTo>
                      <a:cubicBezTo>
                        <a:pt x="113" y="86"/>
                        <a:pt x="86" y="113"/>
                        <a:pt x="9" y="137"/>
                      </a:cubicBezTo>
                      <a:cubicBezTo>
                        <a:pt x="0" y="140"/>
                        <a:pt x="0" y="153"/>
                        <a:pt x="9" y="156"/>
                      </a:cubicBezTo>
                      <a:close/>
                    </a:path>
                  </a:pathLst>
                </a:custGeom>
                <a:solidFill>
                  <a:srgbClr val="FBC8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8"/>
                <p:cNvSpPr/>
                <p:nvPr/>
              </p:nvSpPr>
              <p:spPr>
                <a:xfrm>
                  <a:off x="3139465" y="3654124"/>
                  <a:ext cx="3511" cy="7020"/>
                </a:xfrm>
                <a:custGeom>
                  <a:avLst/>
                  <a:gdLst/>
                  <a:ahLst/>
                  <a:cxnLst/>
                  <a:rect l="l" t="t" r="r" b="b"/>
                  <a:pathLst>
                    <a:path w="24" h="35" extrusionOk="0">
                      <a:moveTo>
                        <a:pt x="12" y="35"/>
                      </a:moveTo>
                      <a:cubicBezTo>
                        <a:pt x="6" y="35"/>
                        <a:pt x="0" y="30"/>
                        <a:pt x="0" y="24"/>
                      </a:cubicBezTo>
                      <a:lnTo>
                        <a:pt x="0" y="12"/>
                      </a:lnTo>
                      <a:cubicBezTo>
                        <a:pt x="0" y="6"/>
                        <a:pt x="5" y="1"/>
                        <a:pt x="12" y="0"/>
                      </a:cubicBezTo>
                      <a:lnTo>
                        <a:pt x="12" y="0"/>
                      </a:lnTo>
                      <a:cubicBezTo>
                        <a:pt x="18" y="0"/>
                        <a:pt x="24" y="6"/>
                        <a:pt x="24" y="12"/>
                      </a:cubicBezTo>
                      <a:lnTo>
                        <a:pt x="24" y="24"/>
                      </a:lnTo>
                      <a:cubicBezTo>
                        <a:pt x="24" y="30"/>
                        <a:pt x="19" y="35"/>
                        <a:pt x="12" y="35"/>
                      </a:cubicBez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8"/>
                <p:cNvSpPr/>
                <p:nvPr/>
              </p:nvSpPr>
              <p:spPr>
                <a:xfrm>
                  <a:off x="2942902" y="3447032"/>
                  <a:ext cx="200074" cy="196563"/>
                </a:xfrm>
                <a:custGeom>
                  <a:avLst/>
                  <a:gdLst/>
                  <a:ahLst/>
                  <a:cxnLst/>
                  <a:rect l="l" t="t" r="r" b="b"/>
                  <a:pathLst>
                    <a:path w="939" h="939" extrusionOk="0">
                      <a:moveTo>
                        <a:pt x="36" y="26"/>
                      </a:moveTo>
                      <a:lnTo>
                        <a:pt x="34" y="26"/>
                      </a:lnTo>
                      <a:cubicBezTo>
                        <a:pt x="27" y="25"/>
                        <a:pt x="19" y="24"/>
                        <a:pt x="12" y="24"/>
                      </a:cubicBezTo>
                      <a:cubicBezTo>
                        <a:pt x="5" y="23"/>
                        <a:pt x="0" y="17"/>
                        <a:pt x="1" y="11"/>
                      </a:cubicBezTo>
                      <a:cubicBezTo>
                        <a:pt x="1" y="5"/>
                        <a:pt x="7" y="0"/>
                        <a:pt x="14" y="0"/>
                      </a:cubicBezTo>
                      <a:cubicBezTo>
                        <a:pt x="21" y="1"/>
                        <a:pt x="29" y="2"/>
                        <a:pt x="37" y="2"/>
                      </a:cubicBezTo>
                      <a:cubicBezTo>
                        <a:pt x="43" y="3"/>
                        <a:pt x="48" y="9"/>
                        <a:pt x="47" y="15"/>
                      </a:cubicBezTo>
                      <a:cubicBezTo>
                        <a:pt x="47" y="21"/>
                        <a:pt x="41" y="26"/>
                        <a:pt x="36" y="26"/>
                      </a:cubicBezTo>
                      <a:close/>
                      <a:moveTo>
                        <a:pt x="127" y="39"/>
                      </a:moveTo>
                      <a:lnTo>
                        <a:pt x="124" y="39"/>
                      </a:lnTo>
                      <a:cubicBezTo>
                        <a:pt x="117" y="38"/>
                        <a:pt x="110" y="36"/>
                        <a:pt x="102" y="35"/>
                      </a:cubicBezTo>
                      <a:cubicBezTo>
                        <a:pt x="96" y="34"/>
                        <a:pt x="91" y="28"/>
                        <a:pt x="93" y="22"/>
                      </a:cubicBezTo>
                      <a:cubicBezTo>
                        <a:pt x="94" y="15"/>
                        <a:pt x="100" y="11"/>
                        <a:pt x="106" y="12"/>
                      </a:cubicBezTo>
                      <a:cubicBezTo>
                        <a:pt x="114" y="13"/>
                        <a:pt x="121" y="15"/>
                        <a:pt x="129" y="16"/>
                      </a:cubicBezTo>
                      <a:cubicBezTo>
                        <a:pt x="135" y="18"/>
                        <a:pt x="139" y="24"/>
                        <a:pt x="138" y="30"/>
                      </a:cubicBezTo>
                      <a:cubicBezTo>
                        <a:pt x="137" y="36"/>
                        <a:pt x="132" y="39"/>
                        <a:pt x="127" y="39"/>
                      </a:cubicBezTo>
                      <a:close/>
                      <a:moveTo>
                        <a:pt x="216" y="62"/>
                      </a:moveTo>
                      <a:lnTo>
                        <a:pt x="213" y="61"/>
                      </a:lnTo>
                      <a:cubicBezTo>
                        <a:pt x="206" y="59"/>
                        <a:pt x="198" y="57"/>
                        <a:pt x="191" y="55"/>
                      </a:cubicBezTo>
                      <a:cubicBezTo>
                        <a:pt x="185" y="53"/>
                        <a:pt x="181" y="47"/>
                        <a:pt x="183" y="41"/>
                      </a:cubicBezTo>
                      <a:cubicBezTo>
                        <a:pt x="185" y="34"/>
                        <a:pt x="191" y="31"/>
                        <a:pt x="197" y="32"/>
                      </a:cubicBezTo>
                      <a:cubicBezTo>
                        <a:pt x="205" y="34"/>
                        <a:pt x="212" y="37"/>
                        <a:pt x="220" y="39"/>
                      </a:cubicBezTo>
                      <a:cubicBezTo>
                        <a:pt x="226" y="41"/>
                        <a:pt x="229" y="47"/>
                        <a:pt x="228" y="53"/>
                      </a:cubicBezTo>
                      <a:cubicBezTo>
                        <a:pt x="226" y="58"/>
                        <a:pt x="221" y="62"/>
                        <a:pt x="216" y="62"/>
                      </a:cubicBezTo>
                      <a:close/>
                      <a:moveTo>
                        <a:pt x="303" y="92"/>
                      </a:moveTo>
                      <a:lnTo>
                        <a:pt x="299" y="91"/>
                      </a:lnTo>
                      <a:cubicBezTo>
                        <a:pt x="292" y="88"/>
                        <a:pt x="285" y="86"/>
                        <a:pt x="278" y="83"/>
                      </a:cubicBezTo>
                      <a:cubicBezTo>
                        <a:pt x="272" y="81"/>
                        <a:pt x="269" y="74"/>
                        <a:pt x="271" y="68"/>
                      </a:cubicBezTo>
                      <a:cubicBezTo>
                        <a:pt x="273" y="62"/>
                        <a:pt x="280" y="59"/>
                        <a:pt x="286" y="61"/>
                      </a:cubicBezTo>
                      <a:cubicBezTo>
                        <a:pt x="293" y="64"/>
                        <a:pt x="300" y="67"/>
                        <a:pt x="308" y="69"/>
                      </a:cubicBezTo>
                      <a:cubicBezTo>
                        <a:pt x="314" y="72"/>
                        <a:pt x="317" y="79"/>
                        <a:pt x="314" y="85"/>
                      </a:cubicBezTo>
                      <a:cubicBezTo>
                        <a:pt x="312" y="89"/>
                        <a:pt x="308" y="92"/>
                        <a:pt x="303" y="92"/>
                      </a:cubicBezTo>
                      <a:close/>
                      <a:moveTo>
                        <a:pt x="387" y="130"/>
                      </a:moveTo>
                      <a:cubicBezTo>
                        <a:pt x="385" y="130"/>
                        <a:pt x="383" y="130"/>
                        <a:pt x="382" y="129"/>
                      </a:cubicBezTo>
                      <a:cubicBezTo>
                        <a:pt x="375" y="125"/>
                        <a:pt x="368" y="122"/>
                        <a:pt x="361" y="119"/>
                      </a:cubicBezTo>
                      <a:cubicBezTo>
                        <a:pt x="356" y="116"/>
                        <a:pt x="353" y="109"/>
                        <a:pt x="356" y="103"/>
                      </a:cubicBezTo>
                      <a:cubicBezTo>
                        <a:pt x="359" y="97"/>
                        <a:pt x="366" y="95"/>
                        <a:pt x="372" y="98"/>
                      </a:cubicBezTo>
                      <a:cubicBezTo>
                        <a:pt x="379" y="101"/>
                        <a:pt x="386" y="105"/>
                        <a:pt x="392" y="108"/>
                      </a:cubicBezTo>
                      <a:cubicBezTo>
                        <a:pt x="398" y="111"/>
                        <a:pt x="400" y="118"/>
                        <a:pt x="397" y="124"/>
                      </a:cubicBezTo>
                      <a:cubicBezTo>
                        <a:pt x="395" y="128"/>
                        <a:pt x="391" y="130"/>
                        <a:pt x="387" y="130"/>
                      </a:cubicBezTo>
                      <a:close/>
                      <a:moveTo>
                        <a:pt x="467" y="176"/>
                      </a:moveTo>
                      <a:cubicBezTo>
                        <a:pt x="465" y="176"/>
                        <a:pt x="463" y="176"/>
                        <a:pt x="461" y="174"/>
                      </a:cubicBezTo>
                      <a:cubicBezTo>
                        <a:pt x="454" y="170"/>
                        <a:pt x="448" y="166"/>
                        <a:pt x="441" y="162"/>
                      </a:cubicBezTo>
                      <a:cubicBezTo>
                        <a:pt x="436" y="159"/>
                        <a:pt x="434" y="152"/>
                        <a:pt x="437" y="146"/>
                      </a:cubicBezTo>
                      <a:cubicBezTo>
                        <a:pt x="441" y="141"/>
                        <a:pt x="448" y="139"/>
                        <a:pt x="453" y="142"/>
                      </a:cubicBezTo>
                      <a:cubicBezTo>
                        <a:pt x="460" y="146"/>
                        <a:pt x="467" y="150"/>
                        <a:pt x="473" y="155"/>
                      </a:cubicBezTo>
                      <a:cubicBezTo>
                        <a:pt x="479" y="158"/>
                        <a:pt x="480" y="165"/>
                        <a:pt x="477" y="171"/>
                      </a:cubicBezTo>
                      <a:cubicBezTo>
                        <a:pt x="475" y="174"/>
                        <a:pt x="471" y="176"/>
                        <a:pt x="467" y="176"/>
                      </a:cubicBezTo>
                      <a:close/>
                      <a:moveTo>
                        <a:pt x="542" y="229"/>
                      </a:moveTo>
                      <a:cubicBezTo>
                        <a:pt x="540" y="229"/>
                        <a:pt x="537" y="228"/>
                        <a:pt x="535" y="227"/>
                      </a:cubicBezTo>
                      <a:cubicBezTo>
                        <a:pt x="529" y="222"/>
                        <a:pt x="523" y="217"/>
                        <a:pt x="517" y="213"/>
                      </a:cubicBezTo>
                      <a:cubicBezTo>
                        <a:pt x="512" y="209"/>
                        <a:pt x="511" y="202"/>
                        <a:pt x="515" y="197"/>
                      </a:cubicBezTo>
                      <a:cubicBezTo>
                        <a:pt x="519" y="191"/>
                        <a:pt x="526" y="190"/>
                        <a:pt x="531" y="194"/>
                      </a:cubicBezTo>
                      <a:cubicBezTo>
                        <a:pt x="537" y="199"/>
                        <a:pt x="543" y="204"/>
                        <a:pt x="550" y="208"/>
                      </a:cubicBezTo>
                      <a:cubicBezTo>
                        <a:pt x="555" y="212"/>
                        <a:pt x="556" y="220"/>
                        <a:pt x="552" y="225"/>
                      </a:cubicBezTo>
                      <a:cubicBezTo>
                        <a:pt x="549" y="228"/>
                        <a:pt x="546" y="229"/>
                        <a:pt x="542" y="229"/>
                      </a:cubicBezTo>
                      <a:close/>
                      <a:moveTo>
                        <a:pt x="613" y="289"/>
                      </a:moveTo>
                      <a:cubicBezTo>
                        <a:pt x="610" y="289"/>
                        <a:pt x="607" y="288"/>
                        <a:pt x="605" y="286"/>
                      </a:cubicBezTo>
                      <a:cubicBezTo>
                        <a:pt x="599" y="281"/>
                        <a:pt x="594" y="275"/>
                        <a:pt x="588" y="270"/>
                      </a:cubicBezTo>
                      <a:cubicBezTo>
                        <a:pt x="583" y="266"/>
                        <a:pt x="583" y="259"/>
                        <a:pt x="587" y="254"/>
                      </a:cubicBezTo>
                      <a:cubicBezTo>
                        <a:pt x="591" y="249"/>
                        <a:pt x="599" y="249"/>
                        <a:pt x="603" y="253"/>
                      </a:cubicBezTo>
                      <a:cubicBezTo>
                        <a:pt x="609" y="258"/>
                        <a:pt x="615" y="263"/>
                        <a:pt x="621" y="269"/>
                      </a:cubicBezTo>
                      <a:cubicBezTo>
                        <a:pt x="625" y="273"/>
                        <a:pt x="626" y="281"/>
                        <a:pt x="621" y="285"/>
                      </a:cubicBezTo>
                      <a:cubicBezTo>
                        <a:pt x="619" y="288"/>
                        <a:pt x="616" y="289"/>
                        <a:pt x="613" y="289"/>
                      </a:cubicBezTo>
                      <a:close/>
                      <a:moveTo>
                        <a:pt x="677" y="355"/>
                      </a:moveTo>
                      <a:cubicBezTo>
                        <a:pt x="674" y="355"/>
                        <a:pt x="671" y="354"/>
                        <a:pt x="668" y="351"/>
                      </a:cubicBezTo>
                      <a:cubicBezTo>
                        <a:pt x="663" y="345"/>
                        <a:pt x="658" y="340"/>
                        <a:pt x="653" y="334"/>
                      </a:cubicBezTo>
                      <a:cubicBezTo>
                        <a:pt x="649" y="329"/>
                        <a:pt x="649" y="322"/>
                        <a:pt x="654" y="318"/>
                      </a:cubicBezTo>
                      <a:cubicBezTo>
                        <a:pt x="658" y="313"/>
                        <a:pt x="666" y="313"/>
                        <a:pt x="670" y="318"/>
                      </a:cubicBezTo>
                      <a:cubicBezTo>
                        <a:pt x="675" y="324"/>
                        <a:pt x="681" y="330"/>
                        <a:pt x="686" y="335"/>
                      </a:cubicBezTo>
                      <a:cubicBezTo>
                        <a:pt x="690" y="340"/>
                        <a:pt x="690" y="348"/>
                        <a:pt x="685" y="352"/>
                      </a:cubicBezTo>
                      <a:cubicBezTo>
                        <a:pt x="683" y="354"/>
                        <a:pt x="680" y="355"/>
                        <a:pt x="677" y="355"/>
                      </a:cubicBezTo>
                      <a:close/>
                      <a:moveTo>
                        <a:pt x="735" y="427"/>
                      </a:moveTo>
                      <a:cubicBezTo>
                        <a:pt x="732" y="427"/>
                        <a:pt x="728" y="425"/>
                        <a:pt x="726" y="422"/>
                      </a:cubicBezTo>
                      <a:cubicBezTo>
                        <a:pt x="721" y="416"/>
                        <a:pt x="717" y="410"/>
                        <a:pt x="712" y="404"/>
                      </a:cubicBezTo>
                      <a:cubicBezTo>
                        <a:pt x="708" y="398"/>
                        <a:pt x="709" y="391"/>
                        <a:pt x="714" y="387"/>
                      </a:cubicBezTo>
                      <a:cubicBezTo>
                        <a:pt x="719" y="383"/>
                        <a:pt x="727" y="384"/>
                        <a:pt x="731" y="389"/>
                      </a:cubicBezTo>
                      <a:cubicBezTo>
                        <a:pt x="735" y="395"/>
                        <a:pt x="740" y="402"/>
                        <a:pt x="745" y="408"/>
                      </a:cubicBezTo>
                      <a:cubicBezTo>
                        <a:pt x="748" y="413"/>
                        <a:pt x="747" y="420"/>
                        <a:pt x="742" y="424"/>
                      </a:cubicBezTo>
                      <a:cubicBezTo>
                        <a:pt x="740" y="426"/>
                        <a:pt x="738" y="427"/>
                        <a:pt x="735" y="427"/>
                      </a:cubicBezTo>
                      <a:close/>
                      <a:moveTo>
                        <a:pt x="787" y="503"/>
                      </a:moveTo>
                      <a:cubicBezTo>
                        <a:pt x="783" y="503"/>
                        <a:pt x="779" y="501"/>
                        <a:pt x="777" y="498"/>
                      </a:cubicBezTo>
                      <a:cubicBezTo>
                        <a:pt x="773" y="491"/>
                        <a:pt x="769" y="485"/>
                        <a:pt x="765" y="478"/>
                      </a:cubicBezTo>
                      <a:cubicBezTo>
                        <a:pt x="761" y="473"/>
                        <a:pt x="763" y="466"/>
                        <a:pt x="768" y="462"/>
                      </a:cubicBezTo>
                      <a:cubicBezTo>
                        <a:pt x="774" y="459"/>
                        <a:pt x="781" y="460"/>
                        <a:pt x="784" y="466"/>
                      </a:cubicBezTo>
                      <a:cubicBezTo>
                        <a:pt x="788" y="472"/>
                        <a:pt x="793" y="479"/>
                        <a:pt x="797" y="485"/>
                      </a:cubicBezTo>
                      <a:cubicBezTo>
                        <a:pt x="800" y="491"/>
                        <a:pt x="798" y="498"/>
                        <a:pt x="793" y="502"/>
                      </a:cubicBezTo>
                      <a:cubicBezTo>
                        <a:pt x="791" y="503"/>
                        <a:pt x="789" y="503"/>
                        <a:pt x="787" y="503"/>
                      </a:cubicBezTo>
                      <a:close/>
                      <a:moveTo>
                        <a:pt x="831" y="584"/>
                      </a:moveTo>
                      <a:cubicBezTo>
                        <a:pt x="826" y="584"/>
                        <a:pt x="822" y="582"/>
                        <a:pt x="820" y="578"/>
                      </a:cubicBezTo>
                      <a:cubicBezTo>
                        <a:pt x="817" y="571"/>
                        <a:pt x="813" y="564"/>
                        <a:pt x="810" y="557"/>
                      </a:cubicBezTo>
                      <a:cubicBezTo>
                        <a:pt x="807" y="552"/>
                        <a:pt x="809" y="545"/>
                        <a:pt x="815" y="542"/>
                      </a:cubicBezTo>
                      <a:cubicBezTo>
                        <a:pt x="821" y="539"/>
                        <a:pt x="828" y="541"/>
                        <a:pt x="831" y="547"/>
                      </a:cubicBezTo>
                      <a:cubicBezTo>
                        <a:pt x="834" y="554"/>
                        <a:pt x="838" y="561"/>
                        <a:pt x="841" y="568"/>
                      </a:cubicBezTo>
                      <a:cubicBezTo>
                        <a:pt x="844" y="573"/>
                        <a:pt x="842" y="580"/>
                        <a:pt x="836" y="583"/>
                      </a:cubicBezTo>
                      <a:cubicBezTo>
                        <a:pt x="834" y="584"/>
                        <a:pt x="832" y="584"/>
                        <a:pt x="831" y="584"/>
                      </a:cubicBezTo>
                      <a:close/>
                      <a:moveTo>
                        <a:pt x="867" y="669"/>
                      </a:moveTo>
                      <a:cubicBezTo>
                        <a:pt x="862" y="669"/>
                        <a:pt x="858" y="666"/>
                        <a:pt x="856" y="662"/>
                      </a:cubicBezTo>
                      <a:cubicBezTo>
                        <a:pt x="853" y="655"/>
                        <a:pt x="851" y="647"/>
                        <a:pt x="848" y="640"/>
                      </a:cubicBezTo>
                      <a:cubicBezTo>
                        <a:pt x="845" y="634"/>
                        <a:pt x="848" y="628"/>
                        <a:pt x="854" y="625"/>
                      </a:cubicBezTo>
                      <a:cubicBezTo>
                        <a:pt x="860" y="623"/>
                        <a:pt x="867" y="626"/>
                        <a:pt x="869" y="632"/>
                      </a:cubicBezTo>
                      <a:cubicBezTo>
                        <a:pt x="872" y="639"/>
                        <a:pt x="875" y="646"/>
                        <a:pt x="878" y="653"/>
                      </a:cubicBezTo>
                      <a:cubicBezTo>
                        <a:pt x="880" y="659"/>
                        <a:pt x="877" y="666"/>
                        <a:pt x="871" y="668"/>
                      </a:cubicBezTo>
                      <a:lnTo>
                        <a:pt x="867" y="669"/>
                      </a:lnTo>
                      <a:close/>
                      <a:moveTo>
                        <a:pt x="895" y="757"/>
                      </a:moveTo>
                      <a:cubicBezTo>
                        <a:pt x="890" y="757"/>
                        <a:pt x="885" y="754"/>
                        <a:pt x="884" y="748"/>
                      </a:cubicBezTo>
                      <a:cubicBezTo>
                        <a:pt x="882" y="741"/>
                        <a:pt x="880" y="734"/>
                        <a:pt x="878" y="727"/>
                      </a:cubicBezTo>
                      <a:cubicBezTo>
                        <a:pt x="876" y="720"/>
                        <a:pt x="880" y="714"/>
                        <a:pt x="886" y="712"/>
                      </a:cubicBezTo>
                      <a:cubicBezTo>
                        <a:pt x="892" y="710"/>
                        <a:pt x="898" y="714"/>
                        <a:pt x="900" y="720"/>
                      </a:cubicBezTo>
                      <a:cubicBezTo>
                        <a:pt x="902" y="727"/>
                        <a:pt x="905" y="735"/>
                        <a:pt x="907" y="742"/>
                      </a:cubicBezTo>
                      <a:cubicBezTo>
                        <a:pt x="908" y="749"/>
                        <a:pt x="905" y="755"/>
                        <a:pt x="898" y="757"/>
                      </a:cubicBezTo>
                      <a:lnTo>
                        <a:pt x="895" y="757"/>
                      </a:lnTo>
                      <a:close/>
                      <a:moveTo>
                        <a:pt x="915" y="847"/>
                      </a:moveTo>
                      <a:cubicBezTo>
                        <a:pt x="910" y="847"/>
                        <a:pt x="905" y="843"/>
                        <a:pt x="904" y="837"/>
                      </a:cubicBezTo>
                      <a:cubicBezTo>
                        <a:pt x="903" y="830"/>
                        <a:pt x="901" y="822"/>
                        <a:pt x="900" y="815"/>
                      </a:cubicBezTo>
                      <a:cubicBezTo>
                        <a:pt x="898" y="809"/>
                        <a:pt x="903" y="803"/>
                        <a:pt x="909" y="801"/>
                      </a:cubicBezTo>
                      <a:cubicBezTo>
                        <a:pt x="915" y="800"/>
                        <a:pt x="921" y="804"/>
                        <a:pt x="923" y="811"/>
                      </a:cubicBezTo>
                      <a:cubicBezTo>
                        <a:pt x="924" y="818"/>
                        <a:pt x="926" y="826"/>
                        <a:pt x="927" y="833"/>
                      </a:cubicBezTo>
                      <a:cubicBezTo>
                        <a:pt x="928" y="840"/>
                        <a:pt x="924" y="846"/>
                        <a:pt x="917" y="847"/>
                      </a:cubicBezTo>
                      <a:lnTo>
                        <a:pt x="915" y="847"/>
                      </a:lnTo>
                      <a:close/>
                      <a:moveTo>
                        <a:pt x="927" y="939"/>
                      </a:moveTo>
                      <a:cubicBezTo>
                        <a:pt x="921" y="939"/>
                        <a:pt x="916" y="934"/>
                        <a:pt x="915" y="928"/>
                      </a:cubicBezTo>
                      <a:cubicBezTo>
                        <a:pt x="915" y="920"/>
                        <a:pt x="914" y="913"/>
                        <a:pt x="913" y="905"/>
                      </a:cubicBezTo>
                      <a:cubicBezTo>
                        <a:pt x="913" y="899"/>
                        <a:pt x="917" y="893"/>
                        <a:pt x="924" y="892"/>
                      </a:cubicBezTo>
                      <a:cubicBezTo>
                        <a:pt x="930" y="892"/>
                        <a:pt x="936" y="896"/>
                        <a:pt x="936" y="903"/>
                      </a:cubicBezTo>
                      <a:cubicBezTo>
                        <a:pt x="937" y="911"/>
                        <a:pt x="938" y="918"/>
                        <a:pt x="939" y="926"/>
                      </a:cubicBezTo>
                      <a:cubicBezTo>
                        <a:pt x="939" y="932"/>
                        <a:pt x="934" y="938"/>
                        <a:pt x="928" y="939"/>
                      </a:cubicBezTo>
                      <a:lnTo>
                        <a:pt x="927" y="939"/>
                      </a:ln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8"/>
                <p:cNvSpPr/>
                <p:nvPr/>
              </p:nvSpPr>
              <p:spPr>
                <a:xfrm>
                  <a:off x="2928862" y="3447032"/>
                  <a:ext cx="7020" cy="3511"/>
                </a:xfrm>
                <a:custGeom>
                  <a:avLst/>
                  <a:gdLst/>
                  <a:ahLst/>
                  <a:cxnLst/>
                  <a:rect l="l" t="t" r="r" b="b"/>
                  <a:pathLst>
                    <a:path w="35" h="23" extrusionOk="0">
                      <a:moveTo>
                        <a:pt x="24" y="23"/>
                      </a:moveTo>
                      <a:lnTo>
                        <a:pt x="23" y="23"/>
                      </a:lnTo>
                      <a:lnTo>
                        <a:pt x="12" y="23"/>
                      </a:lnTo>
                      <a:cubicBezTo>
                        <a:pt x="5" y="23"/>
                        <a:pt x="0" y="18"/>
                        <a:pt x="0" y="12"/>
                      </a:cubicBezTo>
                      <a:cubicBezTo>
                        <a:pt x="0" y="5"/>
                        <a:pt x="5" y="0"/>
                        <a:pt x="12" y="0"/>
                      </a:cubicBezTo>
                      <a:lnTo>
                        <a:pt x="24" y="0"/>
                      </a:lnTo>
                      <a:cubicBezTo>
                        <a:pt x="30" y="0"/>
                        <a:pt x="35" y="5"/>
                        <a:pt x="35" y="12"/>
                      </a:cubicBezTo>
                      <a:cubicBezTo>
                        <a:pt x="35" y="18"/>
                        <a:pt x="30" y="23"/>
                        <a:pt x="24" y="23"/>
                      </a:cubicBez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8"/>
                <p:cNvSpPr/>
                <p:nvPr/>
              </p:nvSpPr>
              <p:spPr>
                <a:xfrm>
                  <a:off x="2504144" y="3896319"/>
                  <a:ext cx="7020" cy="7020"/>
                </a:xfrm>
                <a:custGeom>
                  <a:avLst/>
                  <a:gdLst/>
                  <a:ahLst/>
                  <a:cxnLst/>
                  <a:rect l="l" t="t" r="r" b="b"/>
                  <a:pathLst>
                    <a:path w="24" h="35" extrusionOk="0">
                      <a:moveTo>
                        <a:pt x="12" y="35"/>
                      </a:moveTo>
                      <a:cubicBezTo>
                        <a:pt x="6" y="35"/>
                        <a:pt x="0" y="29"/>
                        <a:pt x="0" y="23"/>
                      </a:cubicBezTo>
                      <a:lnTo>
                        <a:pt x="0" y="11"/>
                      </a:lnTo>
                      <a:cubicBezTo>
                        <a:pt x="0" y="5"/>
                        <a:pt x="6" y="0"/>
                        <a:pt x="12" y="0"/>
                      </a:cubicBezTo>
                      <a:cubicBezTo>
                        <a:pt x="18" y="0"/>
                        <a:pt x="24" y="5"/>
                        <a:pt x="24" y="11"/>
                      </a:cubicBezTo>
                      <a:lnTo>
                        <a:pt x="24" y="23"/>
                      </a:lnTo>
                      <a:cubicBezTo>
                        <a:pt x="24" y="29"/>
                        <a:pt x="19" y="35"/>
                        <a:pt x="12" y="35"/>
                      </a:cubicBezTo>
                      <a:lnTo>
                        <a:pt x="12" y="35"/>
                      </a:ln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8"/>
                <p:cNvSpPr/>
                <p:nvPr/>
              </p:nvSpPr>
              <p:spPr>
                <a:xfrm>
                  <a:off x="2507655" y="3910359"/>
                  <a:ext cx="196563" cy="200074"/>
                </a:xfrm>
                <a:custGeom>
                  <a:avLst/>
                  <a:gdLst/>
                  <a:ahLst/>
                  <a:cxnLst/>
                  <a:rect l="l" t="t" r="r" b="b"/>
                  <a:pathLst>
                    <a:path w="939" h="939" extrusionOk="0">
                      <a:moveTo>
                        <a:pt x="14" y="47"/>
                      </a:moveTo>
                      <a:cubicBezTo>
                        <a:pt x="8" y="47"/>
                        <a:pt x="3" y="42"/>
                        <a:pt x="3" y="36"/>
                      </a:cubicBezTo>
                      <a:cubicBezTo>
                        <a:pt x="2" y="29"/>
                        <a:pt x="1" y="21"/>
                        <a:pt x="1" y="13"/>
                      </a:cubicBezTo>
                      <a:cubicBezTo>
                        <a:pt x="0" y="7"/>
                        <a:pt x="5" y="1"/>
                        <a:pt x="11" y="0"/>
                      </a:cubicBezTo>
                      <a:cubicBezTo>
                        <a:pt x="18" y="0"/>
                        <a:pt x="23" y="5"/>
                        <a:pt x="24" y="11"/>
                      </a:cubicBezTo>
                      <a:cubicBezTo>
                        <a:pt x="24" y="19"/>
                        <a:pt x="25" y="26"/>
                        <a:pt x="26" y="34"/>
                      </a:cubicBezTo>
                      <a:cubicBezTo>
                        <a:pt x="27" y="40"/>
                        <a:pt x="22" y="46"/>
                        <a:pt x="15" y="47"/>
                      </a:cubicBezTo>
                      <a:lnTo>
                        <a:pt x="14" y="47"/>
                      </a:lnTo>
                      <a:close/>
                      <a:moveTo>
                        <a:pt x="28" y="138"/>
                      </a:moveTo>
                      <a:cubicBezTo>
                        <a:pt x="22" y="138"/>
                        <a:pt x="18" y="134"/>
                        <a:pt x="17" y="129"/>
                      </a:cubicBezTo>
                      <a:cubicBezTo>
                        <a:pt x="15" y="121"/>
                        <a:pt x="14" y="113"/>
                        <a:pt x="12" y="106"/>
                      </a:cubicBezTo>
                      <a:cubicBezTo>
                        <a:pt x="11" y="99"/>
                        <a:pt x="15" y="93"/>
                        <a:pt x="22" y="92"/>
                      </a:cubicBezTo>
                      <a:cubicBezTo>
                        <a:pt x="28" y="91"/>
                        <a:pt x="34" y="95"/>
                        <a:pt x="35" y="102"/>
                      </a:cubicBezTo>
                      <a:cubicBezTo>
                        <a:pt x="37" y="109"/>
                        <a:pt x="38" y="117"/>
                        <a:pt x="39" y="124"/>
                      </a:cubicBezTo>
                      <a:cubicBezTo>
                        <a:pt x="41" y="130"/>
                        <a:pt x="37" y="136"/>
                        <a:pt x="30" y="138"/>
                      </a:cubicBezTo>
                      <a:lnTo>
                        <a:pt x="28" y="138"/>
                      </a:lnTo>
                      <a:close/>
                      <a:moveTo>
                        <a:pt x="50" y="227"/>
                      </a:moveTo>
                      <a:cubicBezTo>
                        <a:pt x="45" y="227"/>
                        <a:pt x="40" y="224"/>
                        <a:pt x="39" y="219"/>
                      </a:cubicBezTo>
                      <a:cubicBezTo>
                        <a:pt x="37" y="212"/>
                        <a:pt x="34" y="204"/>
                        <a:pt x="32" y="197"/>
                      </a:cubicBezTo>
                      <a:cubicBezTo>
                        <a:pt x="31" y="190"/>
                        <a:pt x="34" y="184"/>
                        <a:pt x="41" y="182"/>
                      </a:cubicBezTo>
                      <a:cubicBezTo>
                        <a:pt x="47" y="181"/>
                        <a:pt x="53" y="184"/>
                        <a:pt x="55" y="191"/>
                      </a:cubicBezTo>
                      <a:cubicBezTo>
                        <a:pt x="57" y="198"/>
                        <a:pt x="59" y="205"/>
                        <a:pt x="61" y="212"/>
                      </a:cubicBezTo>
                      <a:cubicBezTo>
                        <a:pt x="63" y="219"/>
                        <a:pt x="60" y="225"/>
                        <a:pt x="53" y="227"/>
                      </a:cubicBezTo>
                      <a:lnTo>
                        <a:pt x="50" y="227"/>
                      </a:lnTo>
                      <a:close/>
                      <a:moveTo>
                        <a:pt x="80" y="315"/>
                      </a:moveTo>
                      <a:cubicBezTo>
                        <a:pt x="76" y="315"/>
                        <a:pt x="71" y="312"/>
                        <a:pt x="70" y="307"/>
                      </a:cubicBezTo>
                      <a:cubicBezTo>
                        <a:pt x="67" y="300"/>
                        <a:pt x="64" y="293"/>
                        <a:pt x="61" y="286"/>
                      </a:cubicBezTo>
                      <a:cubicBezTo>
                        <a:pt x="59" y="280"/>
                        <a:pt x="62" y="273"/>
                        <a:pt x="68" y="271"/>
                      </a:cubicBezTo>
                      <a:cubicBezTo>
                        <a:pt x="74" y="268"/>
                        <a:pt x="81" y="271"/>
                        <a:pt x="83" y="277"/>
                      </a:cubicBezTo>
                      <a:cubicBezTo>
                        <a:pt x="86" y="285"/>
                        <a:pt x="88" y="292"/>
                        <a:pt x="91" y="299"/>
                      </a:cubicBezTo>
                      <a:cubicBezTo>
                        <a:pt x="94" y="305"/>
                        <a:pt x="91" y="311"/>
                        <a:pt x="85" y="314"/>
                      </a:cubicBezTo>
                      <a:lnTo>
                        <a:pt x="80" y="315"/>
                      </a:lnTo>
                      <a:close/>
                      <a:moveTo>
                        <a:pt x="119" y="399"/>
                      </a:moveTo>
                      <a:cubicBezTo>
                        <a:pt x="114" y="399"/>
                        <a:pt x="110" y="396"/>
                        <a:pt x="108" y="392"/>
                      </a:cubicBezTo>
                      <a:cubicBezTo>
                        <a:pt x="105" y="385"/>
                        <a:pt x="101" y="378"/>
                        <a:pt x="98" y="371"/>
                      </a:cubicBezTo>
                      <a:cubicBezTo>
                        <a:pt x="95" y="366"/>
                        <a:pt x="98" y="359"/>
                        <a:pt x="103" y="356"/>
                      </a:cubicBezTo>
                      <a:cubicBezTo>
                        <a:pt x="109" y="353"/>
                        <a:pt x="116" y="355"/>
                        <a:pt x="119" y="361"/>
                      </a:cubicBezTo>
                      <a:cubicBezTo>
                        <a:pt x="122" y="368"/>
                        <a:pt x="126" y="375"/>
                        <a:pt x="129" y="382"/>
                      </a:cubicBezTo>
                      <a:cubicBezTo>
                        <a:pt x="132" y="387"/>
                        <a:pt x="130" y="394"/>
                        <a:pt x="124" y="397"/>
                      </a:cubicBezTo>
                      <a:cubicBezTo>
                        <a:pt x="122" y="398"/>
                        <a:pt x="121" y="399"/>
                        <a:pt x="119" y="399"/>
                      </a:cubicBezTo>
                      <a:close/>
                      <a:moveTo>
                        <a:pt x="165" y="479"/>
                      </a:moveTo>
                      <a:cubicBezTo>
                        <a:pt x="161" y="479"/>
                        <a:pt x="157" y="477"/>
                        <a:pt x="155" y="473"/>
                      </a:cubicBezTo>
                      <a:cubicBezTo>
                        <a:pt x="151" y="467"/>
                        <a:pt x="147" y="460"/>
                        <a:pt x="142" y="454"/>
                      </a:cubicBezTo>
                      <a:cubicBezTo>
                        <a:pt x="139" y="448"/>
                        <a:pt x="141" y="441"/>
                        <a:pt x="146" y="438"/>
                      </a:cubicBezTo>
                      <a:cubicBezTo>
                        <a:pt x="152" y="434"/>
                        <a:pt x="159" y="436"/>
                        <a:pt x="162" y="441"/>
                      </a:cubicBezTo>
                      <a:cubicBezTo>
                        <a:pt x="166" y="448"/>
                        <a:pt x="170" y="454"/>
                        <a:pt x="175" y="461"/>
                      </a:cubicBezTo>
                      <a:cubicBezTo>
                        <a:pt x="178" y="466"/>
                        <a:pt x="176" y="474"/>
                        <a:pt x="171" y="477"/>
                      </a:cubicBezTo>
                      <a:cubicBezTo>
                        <a:pt x="169" y="478"/>
                        <a:pt x="167" y="479"/>
                        <a:pt x="165" y="479"/>
                      </a:cubicBezTo>
                      <a:close/>
                      <a:moveTo>
                        <a:pt x="218" y="554"/>
                      </a:moveTo>
                      <a:cubicBezTo>
                        <a:pt x="214" y="554"/>
                        <a:pt x="211" y="553"/>
                        <a:pt x="208" y="550"/>
                      </a:cubicBezTo>
                      <a:cubicBezTo>
                        <a:pt x="204" y="544"/>
                        <a:pt x="199" y="537"/>
                        <a:pt x="194" y="531"/>
                      </a:cubicBezTo>
                      <a:cubicBezTo>
                        <a:pt x="191" y="526"/>
                        <a:pt x="192" y="519"/>
                        <a:pt x="197" y="515"/>
                      </a:cubicBezTo>
                      <a:cubicBezTo>
                        <a:pt x="202" y="511"/>
                        <a:pt x="209" y="512"/>
                        <a:pt x="213" y="517"/>
                      </a:cubicBezTo>
                      <a:cubicBezTo>
                        <a:pt x="218" y="523"/>
                        <a:pt x="222" y="529"/>
                        <a:pt x="227" y="535"/>
                      </a:cubicBezTo>
                      <a:cubicBezTo>
                        <a:pt x="231" y="541"/>
                        <a:pt x="230" y="548"/>
                        <a:pt x="225" y="552"/>
                      </a:cubicBezTo>
                      <a:cubicBezTo>
                        <a:pt x="223" y="553"/>
                        <a:pt x="220" y="554"/>
                        <a:pt x="218" y="554"/>
                      </a:cubicBezTo>
                      <a:close/>
                      <a:moveTo>
                        <a:pt x="278" y="625"/>
                      </a:moveTo>
                      <a:cubicBezTo>
                        <a:pt x="274" y="625"/>
                        <a:pt x="271" y="623"/>
                        <a:pt x="269" y="621"/>
                      </a:cubicBezTo>
                      <a:cubicBezTo>
                        <a:pt x="264" y="615"/>
                        <a:pt x="258" y="609"/>
                        <a:pt x="253" y="604"/>
                      </a:cubicBezTo>
                      <a:cubicBezTo>
                        <a:pt x="249" y="599"/>
                        <a:pt x="249" y="591"/>
                        <a:pt x="254" y="587"/>
                      </a:cubicBezTo>
                      <a:cubicBezTo>
                        <a:pt x="259" y="583"/>
                        <a:pt x="266" y="583"/>
                        <a:pt x="271" y="588"/>
                      </a:cubicBezTo>
                      <a:cubicBezTo>
                        <a:pt x="276" y="594"/>
                        <a:pt x="281" y="599"/>
                        <a:pt x="286" y="605"/>
                      </a:cubicBezTo>
                      <a:cubicBezTo>
                        <a:pt x="290" y="610"/>
                        <a:pt x="290" y="617"/>
                        <a:pt x="286" y="621"/>
                      </a:cubicBezTo>
                      <a:cubicBezTo>
                        <a:pt x="283" y="623"/>
                        <a:pt x="280" y="625"/>
                        <a:pt x="278" y="625"/>
                      </a:cubicBezTo>
                      <a:close/>
                      <a:moveTo>
                        <a:pt x="343" y="689"/>
                      </a:moveTo>
                      <a:cubicBezTo>
                        <a:pt x="341" y="689"/>
                        <a:pt x="338" y="688"/>
                        <a:pt x="336" y="686"/>
                      </a:cubicBezTo>
                      <a:cubicBezTo>
                        <a:pt x="330" y="681"/>
                        <a:pt x="324" y="676"/>
                        <a:pt x="318" y="670"/>
                      </a:cubicBezTo>
                      <a:cubicBezTo>
                        <a:pt x="314" y="666"/>
                        <a:pt x="314" y="659"/>
                        <a:pt x="318" y="654"/>
                      </a:cubicBezTo>
                      <a:cubicBezTo>
                        <a:pt x="322" y="649"/>
                        <a:pt x="330" y="649"/>
                        <a:pt x="334" y="653"/>
                      </a:cubicBezTo>
                      <a:cubicBezTo>
                        <a:pt x="340" y="658"/>
                        <a:pt x="346" y="664"/>
                        <a:pt x="351" y="669"/>
                      </a:cubicBezTo>
                      <a:cubicBezTo>
                        <a:pt x="356" y="673"/>
                        <a:pt x="357" y="680"/>
                        <a:pt x="352" y="685"/>
                      </a:cubicBezTo>
                      <a:cubicBezTo>
                        <a:pt x="350" y="688"/>
                        <a:pt x="347" y="689"/>
                        <a:pt x="343" y="689"/>
                      </a:cubicBezTo>
                      <a:close/>
                      <a:moveTo>
                        <a:pt x="415" y="747"/>
                      </a:moveTo>
                      <a:cubicBezTo>
                        <a:pt x="413" y="747"/>
                        <a:pt x="410" y="746"/>
                        <a:pt x="408" y="745"/>
                      </a:cubicBezTo>
                      <a:cubicBezTo>
                        <a:pt x="402" y="740"/>
                        <a:pt x="396" y="736"/>
                        <a:pt x="390" y="731"/>
                      </a:cubicBezTo>
                      <a:cubicBezTo>
                        <a:pt x="384" y="727"/>
                        <a:pt x="383" y="720"/>
                        <a:pt x="387" y="714"/>
                      </a:cubicBezTo>
                      <a:cubicBezTo>
                        <a:pt x="391" y="709"/>
                        <a:pt x="399" y="708"/>
                        <a:pt x="404" y="712"/>
                      </a:cubicBezTo>
                      <a:cubicBezTo>
                        <a:pt x="410" y="717"/>
                        <a:pt x="416" y="722"/>
                        <a:pt x="422" y="726"/>
                      </a:cubicBezTo>
                      <a:cubicBezTo>
                        <a:pt x="427" y="730"/>
                        <a:pt x="428" y="737"/>
                        <a:pt x="424" y="742"/>
                      </a:cubicBezTo>
                      <a:cubicBezTo>
                        <a:pt x="422" y="746"/>
                        <a:pt x="419" y="747"/>
                        <a:pt x="415" y="747"/>
                      </a:cubicBezTo>
                      <a:close/>
                      <a:moveTo>
                        <a:pt x="492" y="798"/>
                      </a:moveTo>
                      <a:cubicBezTo>
                        <a:pt x="490" y="798"/>
                        <a:pt x="488" y="798"/>
                        <a:pt x="486" y="797"/>
                      </a:cubicBezTo>
                      <a:cubicBezTo>
                        <a:pt x="479" y="793"/>
                        <a:pt x="472" y="789"/>
                        <a:pt x="466" y="784"/>
                      </a:cubicBezTo>
                      <a:cubicBezTo>
                        <a:pt x="460" y="781"/>
                        <a:pt x="459" y="774"/>
                        <a:pt x="462" y="768"/>
                      </a:cubicBezTo>
                      <a:cubicBezTo>
                        <a:pt x="466" y="763"/>
                        <a:pt x="473" y="761"/>
                        <a:pt x="478" y="765"/>
                      </a:cubicBezTo>
                      <a:cubicBezTo>
                        <a:pt x="485" y="769"/>
                        <a:pt x="491" y="773"/>
                        <a:pt x="498" y="777"/>
                      </a:cubicBezTo>
                      <a:cubicBezTo>
                        <a:pt x="503" y="780"/>
                        <a:pt x="505" y="787"/>
                        <a:pt x="502" y="793"/>
                      </a:cubicBezTo>
                      <a:cubicBezTo>
                        <a:pt x="499" y="796"/>
                        <a:pt x="496" y="798"/>
                        <a:pt x="492" y="798"/>
                      </a:cubicBezTo>
                      <a:close/>
                      <a:moveTo>
                        <a:pt x="573" y="842"/>
                      </a:moveTo>
                      <a:cubicBezTo>
                        <a:pt x="571" y="842"/>
                        <a:pt x="569" y="842"/>
                        <a:pt x="567" y="841"/>
                      </a:cubicBezTo>
                      <a:cubicBezTo>
                        <a:pt x="561" y="838"/>
                        <a:pt x="554" y="834"/>
                        <a:pt x="547" y="831"/>
                      </a:cubicBezTo>
                      <a:cubicBezTo>
                        <a:pt x="541" y="828"/>
                        <a:pt x="539" y="821"/>
                        <a:pt x="542" y="815"/>
                      </a:cubicBezTo>
                      <a:cubicBezTo>
                        <a:pt x="545" y="809"/>
                        <a:pt x="552" y="807"/>
                        <a:pt x="557" y="810"/>
                      </a:cubicBezTo>
                      <a:cubicBezTo>
                        <a:pt x="564" y="814"/>
                        <a:pt x="571" y="817"/>
                        <a:pt x="578" y="820"/>
                      </a:cubicBezTo>
                      <a:cubicBezTo>
                        <a:pt x="583" y="823"/>
                        <a:pt x="586" y="830"/>
                        <a:pt x="583" y="836"/>
                      </a:cubicBezTo>
                      <a:cubicBezTo>
                        <a:pt x="581" y="840"/>
                        <a:pt x="577" y="842"/>
                        <a:pt x="573" y="842"/>
                      </a:cubicBezTo>
                      <a:close/>
                      <a:moveTo>
                        <a:pt x="657" y="879"/>
                      </a:moveTo>
                      <a:lnTo>
                        <a:pt x="653" y="878"/>
                      </a:lnTo>
                      <a:cubicBezTo>
                        <a:pt x="646" y="875"/>
                        <a:pt x="639" y="872"/>
                        <a:pt x="631" y="870"/>
                      </a:cubicBezTo>
                      <a:cubicBezTo>
                        <a:pt x="625" y="867"/>
                        <a:pt x="623" y="860"/>
                        <a:pt x="625" y="854"/>
                      </a:cubicBezTo>
                      <a:cubicBezTo>
                        <a:pt x="627" y="848"/>
                        <a:pt x="634" y="846"/>
                        <a:pt x="640" y="848"/>
                      </a:cubicBezTo>
                      <a:cubicBezTo>
                        <a:pt x="647" y="851"/>
                        <a:pt x="654" y="853"/>
                        <a:pt x="661" y="856"/>
                      </a:cubicBezTo>
                      <a:cubicBezTo>
                        <a:pt x="667" y="858"/>
                        <a:pt x="670" y="865"/>
                        <a:pt x="668" y="871"/>
                      </a:cubicBezTo>
                      <a:cubicBezTo>
                        <a:pt x="666" y="876"/>
                        <a:pt x="662" y="879"/>
                        <a:pt x="657" y="879"/>
                      </a:cubicBezTo>
                      <a:close/>
                      <a:moveTo>
                        <a:pt x="745" y="907"/>
                      </a:moveTo>
                      <a:lnTo>
                        <a:pt x="742" y="907"/>
                      </a:lnTo>
                      <a:cubicBezTo>
                        <a:pt x="734" y="905"/>
                        <a:pt x="727" y="903"/>
                        <a:pt x="719" y="900"/>
                      </a:cubicBezTo>
                      <a:cubicBezTo>
                        <a:pt x="713" y="898"/>
                        <a:pt x="710" y="892"/>
                        <a:pt x="712" y="886"/>
                      </a:cubicBezTo>
                      <a:cubicBezTo>
                        <a:pt x="713" y="880"/>
                        <a:pt x="720" y="876"/>
                        <a:pt x="726" y="878"/>
                      </a:cubicBezTo>
                      <a:cubicBezTo>
                        <a:pt x="733" y="880"/>
                        <a:pt x="741" y="882"/>
                        <a:pt x="748" y="884"/>
                      </a:cubicBezTo>
                      <a:cubicBezTo>
                        <a:pt x="754" y="886"/>
                        <a:pt x="758" y="892"/>
                        <a:pt x="756" y="898"/>
                      </a:cubicBezTo>
                      <a:cubicBezTo>
                        <a:pt x="755" y="904"/>
                        <a:pt x="750" y="907"/>
                        <a:pt x="745" y="907"/>
                      </a:cubicBezTo>
                      <a:close/>
                      <a:moveTo>
                        <a:pt x="835" y="927"/>
                      </a:moveTo>
                      <a:lnTo>
                        <a:pt x="833" y="927"/>
                      </a:lnTo>
                      <a:cubicBezTo>
                        <a:pt x="825" y="926"/>
                        <a:pt x="818" y="924"/>
                        <a:pt x="810" y="923"/>
                      </a:cubicBezTo>
                      <a:cubicBezTo>
                        <a:pt x="804" y="921"/>
                        <a:pt x="800" y="915"/>
                        <a:pt x="801" y="909"/>
                      </a:cubicBezTo>
                      <a:cubicBezTo>
                        <a:pt x="802" y="903"/>
                        <a:pt x="808" y="899"/>
                        <a:pt x="815" y="900"/>
                      </a:cubicBezTo>
                      <a:cubicBezTo>
                        <a:pt x="822" y="901"/>
                        <a:pt x="829" y="903"/>
                        <a:pt x="837" y="904"/>
                      </a:cubicBezTo>
                      <a:cubicBezTo>
                        <a:pt x="843" y="905"/>
                        <a:pt x="848" y="911"/>
                        <a:pt x="846" y="918"/>
                      </a:cubicBezTo>
                      <a:cubicBezTo>
                        <a:pt x="845" y="923"/>
                        <a:pt x="841" y="927"/>
                        <a:pt x="835" y="927"/>
                      </a:cubicBezTo>
                      <a:close/>
                      <a:moveTo>
                        <a:pt x="926" y="939"/>
                      </a:moveTo>
                      <a:lnTo>
                        <a:pt x="926" y="939"/>
                      </a:lnTo>
                      <a:cubicBezTo>
                        <a:pt x="918" y="938"/>
                        <a:pt x="910" y="937"/>
                        <a:pt x="902" y="937"/>
                      </a:cubicBezTo>
                      <a:cubicBezTo>
                        <a:pt x="896" y="936"/>
                        <a:pt x="891" y="930"/>
                        <a:pt x="892" y="924"/>
                      </a:cubicBezTo>
                      <a:cubicBezTo>
                        <a:pt x="893" y="917"/>
                        <a:pt x="898" y="913"/>
                        <a:pt x="905" y="913"/>
                      </a:cubicBezTo>
                      <a:cubicBezTo>
                        <a:pt x="912" y="914"/>
                        <a:pt x="920" y="915"/>
                        <a:pt x="927" y="916"/>
                      </a:cubicBezTo>
                      <a:cubicBezTo>
                        <a:pt x="934" y="916"/>
                        <a:pt x="939" y="922"/>
                        <a:pt x="938" y="928"/>
                      </a:cubicBezTo>
                      <a:cubicBezTo>
                        <a:pt x="938" y="934"/>
                        <a:pt x="932" y="939"/>
                        <a:pt x="926" y="939"/>
                      </a:cubicBez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8"/>
                <p:cNvSpPr/>
                <p:nvPr/>
              </p:nvSpPr>
              <p:spPr>
                <a:xfrm>
                  <a:off x="2714747" y="4106922"/>
                  <a:ext cx="7020" cy="3511"/>
                </a:xfrm>
                <a:custGeom>
                  <a:avLst/>
                  <a:gdLst/>
                  <a:ahLst/>
                  <a:cxnLst/>
                  <a:rect l="l" t="t" r="r" b="b"/>
                  <a:pathLst>
                    <a:path w="35" h="23" extrusionOk="0">
                      <a:moveTo>
                        <a:pt x="23" y="23"/>
                      </a:moveTo>
                      <a:lnTo>
                        <a:pt x="11" y="23"/>
                      </a:lnTo>
                      <a:cubicBezTo>
                        <a:pt x="5" y="23"/>
                        <a:pt x="0" y="18"/>
                        <a:pt x="0" y="11"/>
                      </a:cubicBezTo>
                      <a:cubicBezTo>
                        <a:pt x="0" y="5"/>
                        <a:pt x="5" y="0"/>
                        <a:pt x="11" y="0"/>
                      </a:cubicBezTo>
                      <a:lnTo>
                        <a:pt x="12" y="0"/>
                      </a:lnTo>
                      <a:lnTo>
                        <a:pt x="23" y="0"/>
                      </a:lnTo>
                      <a:cubicBezTo>
                        <a:pt x="30" y="0"/>
                        <a:pt x="35" y="5"/>
                        <a:pt x="35" y="11"/>
                      </a:cubicBezTo>
                      <a:cubicBezTo>
                        <a:pt x="35" y="18"/>
                        <a:pt x="30" y="23"/>
                        <a:pt x="23" y="23"/>
                      </a:cubicBez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8"/>
                <p:cNvSpPr/>
                <p:nvPr/>
              </p:nvSpPr>
              <p:spPr>
                <a:xfrm>
                  <a:off x="2539244" y="3843667"/>
                  <a:ext cx="182523" cy="49141"/>
                </a:xfrm>
                <a:custGeom>
                  <a:avLst/>
                  <a:gdLst/>
                  <a:ahLst/>
                  <a:cxnLst/>
                  <a:rect l="l" t="t" r="r" b="b"/>
                  <a:pathLst>
                    <a:path w="867" h="233" extrusionOk="0">
                      <a:moveTo>
                        <a:pt x="851" y="222"/>
                      </a:moveTo>
                      <a:cubicBezTo>
                        <a:pt x="861" y="213"/>
                        <a:pt x="867" y="201"/>
                        <a:pt x="867" y="187"/>
                      </a:cubicBezTo>
                      <a:cubicBezTo>
                        <a:pt x="867" y="161"/>
                        <a:pt x="847" y="140"/>
                        <a:pt x="821" y="140"/>
                      </a:cubicBezTo>
                      <a:lnTo>
                        <a:pt x="172" y="139"/>
                      </a:lnTo>
                      <a:lnTo>
                        <a:pt x="231" y="87"/>
                      </a:lnTo>
                      <a:cubicBezTo>
                        <a:pt x="250" y="70"/>
                        <a:pt x="252" y="40"/>
                        <a:pt x="235" y="21"/>
                      </a:cubicBezTo>
                      <a:cubicBezTo>
                        <a:pt x="217" y="2"/>
                        <a:pt x="187" y="0"/>
                        <a:pt x="169" y="17"/>
                      </a:cubicBezTo>
                      <a:lnTo>
                        <a:pt x="19" y="151"/>
                      </a:lnTo>
                      <a:cubicBezTo>
                        <a:pt x="5" y="164"/>
                        <a:pt x="0" y="184"/>
                        <a:pt x="6" y="202"/>
                      </a:cubicBezTo>
                      <a:cubicBezTo>
                        <a:pt x="13" y="220"/>
                        <a:pt x="31" y="232"/>
                        <a:pt x="50" y="232"/>
                      </a:cubicBezTo>
                      <a:lnTo>
                        <a:pt x="821" y="233"/>
                      </a:lnTo>
                      <a:cubicBezTo>
                        <a:pt x="832" y="233"/>
                        <a:pt x="843" y="229"/>
                        <a:pt x="851" y="222"/>
                      </a:cubicBezTo>
                    </a:path>
                  </a:pathLst>
                </a:custGeom>
                <a:solidFill>
                  <a:srgbClr val="E8F7F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8"/>
                <p:cNvSpPr/>
                <p:nvPr/>
              </p:nvSpPr>
              <p:spPr>
                <a:xfrm>
                  <a:off x="2532224" y="3903339"/>
                  <a:ext cx="182523" cy="49141"/>
                </a:xfrm>
                <a:custGeom>
                  <a:avLst/>
                  <a:gdLst/>
                  <a:ahLst/>
                  <a:cxnLst/>
                  <a:rect l="l" t="t" r="r" b="b"/>
                  <a:pathLst>
                    <a:path w="867" h="233" extrusionOk="0">
                      <a:moveTo>
                        <a:pt x="698" y="216"/>
                      </a:moveTo>
                      <a:lnTo>
                        <a:pt x="698" y="216"/>
                      </a:lnTo>
                      <a:lnTo>
                        <a:pt x="848" y="82"/>
                      </a:lnTo>
                      <a:cubicBezTo>
                        <a:pt x="862" y="69"/>
                        <a:pt x="867" y="49"/>
                        <a:pt x="861" y="31"/>
                      </a:cubicBezTo>
                      <a:cubicBezTo>
                        <a:pt x="854" y="12"/>
                        <a:pt x="836" y="0"/>
                        <a:pt x="817" y="0"/>
                      </a:cubicBezTo>
                      <a:lnTo>
                        <a:pt x="46" y="0"/>
                      </a:lnTo>
                      <a:cubicBezTo>
                        <a:pt x="21" y="0"/>
                        <a:pt x="0" y="20"/>
                        <a:pt x="0" y="46"/>
                      </a:cubicBezTo>
                      <a:cubicBezTo>
                        <a:pt x="0" y="72"/>
                        <a:pt x="20" y="93"/>
                        <a:pt x="46" y="93"/>
                      </a:cubicBezTo>
                      <a:lnTo>
                        <a:pt x="695" y="94"/>
                      </a:lnTo>
                      <a:lnTo>
                        <a:pt x="636" y="146"/>
                      </a:lnTo>
                      <a:cubicBezTo>
                        <a:pt x="617" y="163"/>
                        <a:pt x="615" y="193"/>
                        <a:pt x="632" y="212"/>
                      </a:cubicBezTo>
                      <a:cubicBezTo>
                        <a:pt x="649" y="231"/>
                        <a:pt x="678" y="233"/>
                        <a:pt x="698" y="216"/>
                      </a:cubicBezTo>
                    </a:path>
                  </a:pathLst>
                </a:custGeom>
                <a:solidFill>
                  <a:srgbClr val="E8F7F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8"/>
                <p:cNvSpPr/>
                <p:nvPr/>
              </p:nvSpPr>
              <p:spPr>
                <a:xfrm>
                  <a:off x="2279500" y="3597963"/>
                  <a:ext cx="87752" cy="52652"/>
                </a:xfrm>
                <a:custGeom>
                  <a:avLst/>
                  <a:gdLst/>
                  <a:ahLst/>
                  <a:cxnLst/>
                  <a:rect l="l" t="t" r="r" b="b"/>
                  <a:pathLst>
                    <a:path w="407" h="246" extrusionOk="0">
                      <a:moveTo>
                        <a:pt x="114" y="46"/>
                      </a:moveTo>
                      <a:lnTo>
                        <a:pt x="17" y="197"/>
                      </a:lnTo>
                      <a:lnTo>
                        <a:pt x="0" y="246"/>
                      </a:lnTo>
                      <a:lnTo>
                        <a:pt x="407" y="158"/>
                      </a:lnTo>
                      <a:lnTo>
                        <a:pt x="256" y="34"/>
                      </a:lnTo>
                      <a:cubicBezTo>
                        <a:pt x="213" y="0"/>
                        <a:pt x="151" y="5"/>
                        <a:pt x="114" y="46"/>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8"/>
                <p:cNvSpPr/>
                <p:nvPr/>
              </p:nvSpPr>
              <p:spPr>
                <a:xfrm>
                  <a:off x="2205790" y="3580414"/>
                  <a:ext cx="171994" cy="333456"/>
                </a:xfrm>
                <a:custGeom>
                  <a:avLst/>
                  <a:gdLst/>
                  <a:ahLst/>
                  <a:cxnLst/>
                  <a:rect l="l" t="t" r="r" b="b"/>
                  <a:pathLst>
                    <a:path w="818" h="1575" extrusionOk="0">
                      <a:moveTo>
                        <a:pt x="595" y="78"/>
                      </a:moveTo>
                      <a:cubicBezTo>
                        <a:pt x="591" y="83"/>
                        <a:pt x="588" y="89"/>
                        <a:pt x="586" y="94"/>
                      </a:cubicBezTo>
                      <a:cubicBezTo>
                        <a:pt x="580" y="108"/>
                        <a:pt x="580" y="152"/>
                        <a:pt x="569" y="160"/>
                      </a:cubicBezTo>
                      <a:lnTo>
                        <a:pt x="361" y="310"/>
                      </a:lnTo>
                      <a:lnTo>
                        <a:pt x="376" y="266"/>
                      </a:lnTo>
                      <a:lnTo>
                        <a:pt x="321" y="295"/>
                      </a:lnTo>
                      <a:cubicBezTo>
                        <a:pt x="296" y="308"/>
                        <a:pt x="274" y="324"/>
                        <a:pt x="254" y="343"/>
                      </a:cubicBezTo>
                      <a:lnTo>
                        <a:pt x="173" y="419"/>
                      </a:lnTo>
                      <a:lnTo>
                        <a:pt x="95" y="585"/>
                      </a:lnTo>
                      <a:cubicBezTo>
                        <a:pt x="72" y="634"/>
                        <a:pt x="64" y="689"/>
                        <a:pt x="73" y="743"/>
                      </a:cubicBezTo>
                      <a:lnTo>
                        <a:pt x="123" y="1062"/>
                      </a:lnTo>
                      <a:lnTo>
                        <a:pt x="0" y="1324"/>
                      </a:lnTo>
                      <a:cubicBezTo>
                        <a:pt x="99" y="1461"/>
                        <a:pt x="260" y="1575"/>
                        <a:pt x="388" y="1551"/>
                      </a:cubicBezTo>
                      <a:lnTo>
                        <a:pt x="690" y="1248"/>
                      </a:lnTo>
                      <a:lnTo>
                        <a:pt x="752" y="1142"/>
                      </a:lnTo>
                      <a:lnTo>
                        <a:pt x="754" y="1128"/>
                      </a:lnTo>
                      <a:lnTo>
                        <a:pt x="818" y="666"/>
                      </a:lnTo>
                      <a:lnTo>
                        <a:pt x="807" y="385"/>
                      </a:lnTo>
                      <a:lnTo>
                        <a:pt x="818" y="51"/>
                      </a:lnTo>
                      <a:cubicBezTo>
                        <a:pt x="805" y="24"/>
                        <a:pt x="780" y="5"/>
                        <a:pt x="750" y="3"/>
                      </a:cubicBezTo>
                      <a:cubicBezTo>
                        <a:pt x="707" y="0"/>
                        <a:pt x="663" y="16"/>
                        <a:pt x="629" y="42"/>
                      </a:cubicBezTo>
                      <a:cubicBezTo>
                        <a:pt x="616" y="52"/>
                        <a:pt x="604" y="64"/>
                        <a:pt x="595" y="78"/>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p8"/>
                <p:cNvSpPr/>
                <p:nvPr/>
              </p:nvSpPr>
              <p:spPr>
                <a:xfrm>
                  <a:off x="2353213" y="3597963"/>
                  <a:ext cx="91261" cy="249215"/>
                </a:xfrm>
                <a:custGeom>
                  <a:avLst/>
                  <a:gdLst/>
                  <a:ahLst/>
                  <a:cxnLst/>
                  <a:rect l="l" t="t" r="r" b="b"/>
                  <a:pathLst>
                    <a:path w="428" h="1172" extrusionOk="0">
                      <a:moveTo>
                        <a:pt x="0" y="1172"/>
                      </a:moveTo>
                      <a:cubicBezTo>
                        <a:pt x="0" y="1172"/>
                        <a:pt x="235" y="976"/>
                        <a:pt x="281" y="887"/>
                      </a:cubicBezTo>
                      <a:cubicBezTo>
                        <a:pt x="372" y="715"/>
                        <a:pt x="418" y="121"/>
                        <a:pt x="418" y="121"/>
                      </a:cubicBezTo>
                      <a:cubicBezTo>
                        <a:pt x="428" y="67"/>
                        <a:pt x="392" y="0"/>
                        <a:pt x="330" y="13"/>
                      </a:cubicBezTo>
                      <a:cubicBezTo>
                        <a:pt x="286" y="23"/>
                        <a:pt x="244" y="61"/>
                        <a:pt x="224" y="100"/>
                      </a:cubicBezTo>
                      <a:lnTo>
                        <a:pt x="29" y="483"/>
                      </a:lnTo>
                      <a:lnTo>
                        <a:pt x="0" y="117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8"/>
                <p:cNvSpPr/>
                <p:nvPr/>
              </p:nvSpPr>
              <p:spPr>
                <a:xfrm>
                  <a:off x="2314601" y="3604983"/>
                  <a:ext cx="17551" cy="63181"/>
                </a:xfrm>
                <a:custGeom>
                  <a:avLst/>
                  <a:gdLst/>
                  <a:ahLst/>
                  <a:cxnLst/>
                  <a:rect l="l" t="t" r="r" b="b"/>
                  <a:pathLst>
                    <a:path w="82" h="299" extrusionOk="0">
                      <a:moveTo>
                        <a:pt x="1" y="289"/>
                      </a:moveTo>
                      <a:cubicBezTo>
                        <a:pt x="3" y="293"/>
                        <a:pt x="6" y="297"/>
                        <a:pt x="11" y="297"/>
                      </a:cubicBezTo>
                      <a:cubicBezTo>
                        <a:pt x="17" y="299"/>
                        <a:pt x="24" y="294"/>
                        <a:pt x="26" y="288"/>
                      </a:cubicBezTo>
                      <a:lnTo>
                        <a:pt x="81" y="16"/>
                      </a:lnTo>
                      <a:cubicBezTo>
                        <a:pt x="82" y="9"/>
                        <a:pt x="78" y="3"/>
                        <a:pt x="71" y="1"/>
                      </a:cubicBezTo>
                      <a:cubicBezTo>
                        <a:pt x="64" y="0"/>
                        <a:pt x="58" y="4"/>
                        <a:pt x="56" y="11"/>
                      </a:cubicBezTo>
                      <a:lnTo>
                        <a:pt x="1" y="282"/>
                      </a:lnTo>
                      <a:cubicBezTo>
                        <a:pt x="0" y="285"/>
                        <a:pt x="0" y="287"/>
                        <a:pt x="1" y="289"/>
                      </a:cubicBezTo>
                    </a:path>
                  </a:pathLst>
                </a:cu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309;p8"/>
                <p:cNvSpPr/>
                <p:nvPr/>
              </p:nvSpPr>
              <p:spPr>
                <a:xfrm>
                  <a:off x="2268971" y="3640084"/>
                  <a:ext cx="17551" cy="38612"/>
                </a:xfrm>
                <a:custGeom>
                  <a:avLst/>
                  <a:gdLst/>
                  <a:ahLst/>
                  <a:cxnLst/>
                  <a:rect l="l" t="t" r="r" b="b"/>
                  <a:pathLst>
                    <a:path w="86" h="196" extrusionOk="0">
                      <a:moveTo>
                        <a:pt x="1" y="186"/>
                      </a:moveTo>
                      <a:cubicBezTo>
                        <a:pt x="2" y="189"/>
                        <a:pt x="5" y="192"/>
                        <a:pt x="9" y="193"/>
                      </a:cubicBezTo>
                      <a:cubicBezTo>
                        <a:pt x="15" y="196"/>
                        <a:pt x="23" y="192"/>
                        <a:pt x="25" y="186"/>
                      </a:cubicBezTo>
                      <a:lnTo>
                        <a:pt x="84" y="18"/>
                      </a:lnTo>
                      <a:cubicBezTo>
                        <a:pt x="86" y="12"/>
                        <a:pt x="82" y="4"/>
                        <a:pt x="76" y="2"/>
                      </a:cubicBezTo>
                      <a:cubicBezTo>
                        <a:pt x="69" y="0"/>
                        <a:pt x="62" y="3"/>
                        <a:pt x="60" y="10"/>
                      </a:cubicBezTo>
                      <a:lnTo>
                        <a:pt x="1" y="177"/>
                      </a:lnTo>
                      <a:cubicBezTo>
                        <a:pt x="0" y="180"/>
                        <a:pt x="0" y="183"/>
                        <a:pt x="1" y="186"/>
                      </a:cubicBezTo>
                      <a:close/>
                    </a:path>
                  </a:pathLst>
                </a:cu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p8"/>
                <p:cNvSpPr/>
                <p:nvPr/>
              </p:nvSpPr>
              <p:spPr>
                <a:xfrm>
                  <a:off x="2237380" y="3668164"/>
                  <a:ext cx="14040" cy="24571"/>
                </a:xfrm>
                <a:custGeom>
                  <a:avLst/>
                  <a:gdLst/>
                  <a:ahLst/>
                  <a:cxnLst/>
                  <a:rect l="l" t="t" r="r" b="b"/>
                  <a:pathLst>
                    <a:path w="58" h="117" extrusionOk="0">
                      <a:moveTo>
                        <a:pt x="1" y="107"/>
                      </a:moveTo>
                      <a:cubicBezTo>
                        <a:pt x="2" y="111"/>
                        <a:pt x="5" y="114"/>
                        <a:pt x="9" y="115"/>
                      </a:cubicBezTo>
                      <a:cubicBezTo>
                        <a:pt x="15" y="117"/>
                        <a:pt x="23" y="114"/>
                        <a:pt x="25" y="107"/>
                      </a:cubicBezTo>
                      <a:lnTo>
                        <a:pt x="55" y="18"/>
                      </a:lnTo>
                      <a:cubicBezTo>
                        <a:pt x="58" y="12"/>
                        <a:pt x="54" y="5"/>
                        <a:pt x="47" y="2"/>
                      </a:cubicBezTo>
                      <a:cubicBezTo>
                        <a:pt x="41" y="0"/>
                        <a:pt x="34" y="4"/>
                        <a:pt x="31" y="10"/>
                      </a:cubicBezTo>
                      <a:lnTo>
                        <a:pt x="1" y="99"/>
                      </a:lnTo>
                      <a:cubicBezTo>
                        <a:pt x="0" y="102"/>
                        <a:pt x="0" y="105"/>
                        <a:pt x="1" y="107"/>
                      </a:cubicBezTo>
                      <a:close/>
                    </a:path>
                  </a:pathLst>
                </a:cu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8"/>
                <p:cNvSpPr/>
                <p:nvPr/>
              </p:nvSpPr>
              <p:spPr>
                <a:xfrm>
                  <a:off x="2374273" y="3664655"/>
                  <a:ext cx="17551" cy="63181"/>
                </a:xfrm>
                <a:custGeom>
                  <a:avLst/>
                  <a:gdLst/>
                  <a:ahLst/>
                  <a:cxnLst/>
                  <a:rect l="l" t="t" r="r" b="b"/>
                  <a:pathLst>
                    <a:path w="85" h="296" extrusionOk="0">
                      <a:moveTo>
                        <a:pt x="59" y="286"/>
                      </a:moveTo>
                      <a:cubicBezTo>
                        <a:pt x="61" y="293"/>
                        <a:pt x="68" y="296"/>
                        <a:pt x="75" y="294"/>
                      </a:cubicBezTo>
                      <a:cubicBezTo>
                        <a:pt x="81" y="292"/>
                        <a:pt x="85" y="285"/>
                        <a:pt x="83" y="278"/>
                      </a:cubicBezTo>
                      <a:cubicBezTo>
                        <a:pt x="80" y="268"/>
                        <a:pt x="76" y="257"/>
                        <a:pt x="72" y="246"/>
                      </a:cubicBezTo>
                      <a:cubicBezTo>
                        <a:pt x="52" y="185"/>
                        <a:pt x="29" y="116"/>
                        <a:pt x="26" y="12"/>
                      </a:cubicBezTo>
                      <a:cubicBezTo>
                        <a:pt x="26" y="5"/>
                        <a:pt x="20" y="0"/>
                        <a:pt x="13" y="0"/>
                      </a:cubicBezTo>
                      <a:cubicBezTo>
                        <a:pt x="6" y="0"/>
                        <a:pt x="0" y="6"/>
                        <a:pt x="0" y="13"/>
                      </a:cubicBezTo>
                      <a:cubicBezTo>
                        <a:pt x="3" y="120"/>
                        <a:pt x="27" y="191"/>
                        <a:pt x="48" y="254"/>
                      </a:cubicBezTo>
                      <a:cubicBezTo>
                        <a:pt x="52" y="265"/>
                        <a:pt x="55" y="275"/>
                        <a:pt x="59" y="286"/>
                      </a:cubicBezTo>
                      <a:lnTo>
                        <a:pt x="59" y="286"/>
                      </a:lnTo>
                    </a:path>
                  </a:pathLst>
                </a:cu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8"/>
                <p:cNvSpPr/>
                <p:nvPr/>
              </p:nvSpPr>
              <p:spPr>
                <a:xfrm>
                  <a:off x="1960086" y="3829627"/>
                  <a:ext cx="365046" cy="421207"/>
                </a:xfrm>
                <a:custGeom>
                  <a:avLst/>
                  <a:gdLst/>
                  <a:ahLst/>
                  <a:cxnLst/>
                  <a:rect l="l" t="t" r="r" b="b"/>
                  <a:pathLst>
                    <a:path w="1732" h="1991" extrusionOk="0">
                      <a:moveTo>
                        <a:pt x="1732" y="200"/>
                      </a:moveTo>
                      <a:cubicBezTo>
                        <a:pt x="1707" y="184"/>
                        <a:pt x="1049" y="0"/>
                        <a:pt x="1049" y="0"/>
                      </a:cubicBezTo>
                      <a:cubicBezTo>
                        <a:pt x="1049" y="0"/>
                        <a:pt x="208" y="844"/>
                        <a:pt x="108" y="1283"/>
                      </a:cubicBezTo>
                      <a:cubicBezTo>
                        <a:pt x="0" y="1757"/>
                        <a:pt x="937" y="1991"/>
                        <a:pt x="937" y="1991"/>
                      </a:cubicBezTo>
                      <a:lnTo>
                        <a:pt x="1732" y="200"/>
                      </a:ln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8"/>
                <p:cNvSpPr/>
                <p:nvPr/>
              </p:nvSpPr>
              <p:spPr>
                <a:xfrm>
                  <a:off x="2240891" y="3927909"/>
                  <a:ext cx="147422" cy="122853"/>
                </a:xfrm>
                <a:custGeom>
                  <a:avLst/>
                  <a:gdLst/>
                  <a:ahLst/>
                  <a:cxnLst/>
                  <a:rect l="l" t="t" r="r" b="b"/>
                  <a:pathLst>
                    <a:path w="701" h="574" extrusionOk="0">
                      <a:moveTo>
                        <a:pt x="183" y="0"/>
                      </a:moveTo>
                      <a:lnTo>
                        <a:pt x="0" y="416"/>
                      </a:lnTo>
                      <a:lnTo>
                        <a:pt x="640" y="574"/>
                      </a:lnTo>
                      <a:lnTo>
                        <a:pt x="701" y="280"/>
                      </a:lnTo>
                      <a:cubicBezTo>
                        <a:pt x="536" y="232"/>
                        <a:pt x="381" y="138"/>
                        <a:pt x="237" y="40"/>
                      </a:cubicBezTo>
                      <a:lnTo>
                        <a:pt x="183" y="0"/>
                      </a:ln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8"/>
                <p:cNvSpPr/>
                <p:nvPr/>
              </p:nvSpPr>
              <p:spPr>
                <a:xfrm>
                  <a:off x="2290032" y="3938438"/>
                  <a:ext cx="108813" cy="49141"/>
                </a:xfrm>
                <a:custGeom>
                  <a:avLst/>
                  <a:gdLst/>
                  <a:ahLst/>
                  <a:cxnLst/>
                  <a:rect l="l" t="t" r="r" b="b"/>
                  <a:pathLst>
                    <a:path w="510" h="240" extrusionOk="0">
                      <a:moveTo>
                        <a:pt x="0" y="0"/>
                      </a:moveTo>
                      <a:cubicBezTo>
                        <a:pt x="144" y="98"/>
                        <a:pt x="299" y="192"/>
                        <a:pt x="464" y="240"/>
                      </a:cubicBezTo>
                      <a:lnTo>
                        <a:pt x="510" y="13"/>
                      </a:lnTo>
                      <a:lnTo>
                        <a:pt x="0" y="0"/>
                      </a:lnTo>
                      <a:close/>
                    </a:path>
                  </a:pathLst>
                </a:cu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8"/>
                <p:cNvSpPr/>
                <p:nvPr/>
              </p:nvSpPr>
              <p:spPr>
                <a:xfrm>
                  <a:off x="2321623" y="3745386"/>
                  <a:ext cx="171994" cy="129873"/>
                </a:xfrm>
                <a:custGeom>
                  <a:avLst/>
                  <a:gdLst/>
                  <a:ahLst/>
                  <a:cxnLst/>
                  <a:rect l="l" t="t" r="r" b="b"/>
                  <a:pathLst>
                    <a:path w="807" h="605" extrusionOk="0">
                      <a:moveTo>
                        <a:pt x="757" y="446"/>
                      </a:moveTo>
                      <a:cubicBezTo>
                        <a:pt x="706" y="569"/>
                        <a:pt x="508" y="605"/>
                        <a:pt x="313" y="526"/>
                      </a:cubicBezTo>
                      <a:cubicBezTo>
                        <a:pt x="118" y="446"/>
                        <a:pt x="0" y="282"/>
                        <a:pt x="50" y="159"/>
                      </a:cubicBezTo>
                      <a:cubicBezTo>
                        <a:pt x="100" y="36"/>
                        <a:pt x="299" y="0"/>
                        <a:pt x="494" y="79"/>
                      </a:cubicBezTo>
                      <a:cubicBezTo>
                        <a:pt x="689" y="158"/>
                        <a:pt x="807" y="322"/>
                        <a:pt x="757" y="446"/>
                      </a:cubicBezTo>
                      <a:close/>
                    </a:path>
                  </a:pathLst>
                </a:custGeom>
                <a:solidFill>
                  <a:srgbClr val="1E12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8"/>
                <p:cNvSpPr/>
                <p:nvPr/>
              </p:nvSpPr>
              <p:spPr>
                <a:xfrm>
                  <a:off x="2254931" y="3776975"/>
                  <a:ext cx="224644" cy="193054"/>
                </a:xfrm>
                <a:custGeom>
                  <a:avLst/>
                  <a:gdLst/>
                  <a:ahLst/>
                  <a:cxnLst/>
                  <a:rect l="l" t="t" r="r" b="b"/>
                  <a:pathLst>
                    <a:path w="1065" h="906" extrusionOk="0">
                      <a:moveTo>
                        <a:pt x="2" y="441"/>
                      </a:moveTo>
                      <a:cubicBezTo>
                        <a:pt x="0" y="685"/>
                        <a:pt x="266" y="901"/>
                        <a:pt x="559" y="903"/>
                      </a:cubicBezTo>
                      <a:cubicBezTo>
                        <a:pt x="852" y="906"/>
                        <a:pt x="1061" y="694"/>
                        <a:pt x="1063" y="449"/>
                      </a:cubicBezTo>
                      <a:cubicBezTo>
                        <a:pt x="1065" y="205"/>
                        <a:pt x="829" y="5"/>
                        <a:pt x="536" y="3"/>
                      </a:cubicBezTo>
                      <a:cubicBezTo>
                        <a:pt x="243" y="0"/>
                        <a:pt x="4" y="196"/>
                        <a:pt x="2" y="44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8"/>
                <p:cNvSpPr/>
                <p:nvPr/>
              </p:nvSpPr>
              <p:spPr>
                <a:xfrm>
                  <a:off x="2381293" y="3875257"/>
                  <a:ext cx="38612" cy="24571"/>
                </a:xfrm>
                <a:custGeom>
                  <a:avLst/>
                  <a:gdLst/>
                  <a:ahLst/>
                  <a:cxnLst/>
                  <a:rect l="l" t="t" r="r" b="b"/>
                  <a:pathLst>
                    <a:path w="174" h="109" extrusionOk="0">
                      <a:moveTo>
                        <a:pt x="6" y="35"/>
                      </a:moveTo>
                      <a:cubicBezTo>
                        <a:pt x="0" y="59"/>
                        <a:pt x="32" y="87"/>
                        <a:pt x="77" y="98"/>
                      </a:cubicBezTo>
                      <a:cubicBezTo>
                        <a:pt x="121" y="109"/>
                        <a:pt x="162" y="98"/>
                        <a:pt x="168" y="74"/>
                      </a:cubicBezTo>
                      <a:cubicBezTo>
                        <a:pt x="174" y="50"/>
                        <a:pt x="142" y="22"/>
                        <a:pt x="98" y="11"/>
                      </a:cubicBezTo>
                      <a:cubicBezTo>
                        <a:pt x="53" y="0"/>
                        <a:pt x="12" y="11"/>
                        <a:pt x="6" y="35"/>
                      </a:cubicBezTo>
                    </a:path>
                  </a:pathLst>
                </a:cu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8"/>
                <p:cNvSpPr/>
                <p:nvPr/>
              </p:nvSpPr>
              <p:spPr>
                <a:xfrm>
                  <a:off x="2462025" y="3871748"/>
                  <a:ext cx="28080" cy="45632"/>
                </a:xfrm>
                <a:custGeom>
                  <a:avLst/>
                  <a:gdLst/>
                  <a:ahLst/>
                  <a:cxnLst/>
                  <a:rect l="l" t="t" r="r" b="b"/>
                  <a:pathLst>
                    <a:path w="131" h="215" extrusionOk="0">
                      <a:moveTo>
                        <a:pt x="27" y="0"/>
                      </a:moveTo>
                      <a:lnTo>
                        <a:pt x="119" y="141"/>
                      </a:lnTo>
                      <a:cubicBezTo>
                        <a:pt x="131" y="159"/>
                        <a:pt x="122" y="183"/>
                        <a:pt x="101" y="189"/>
                      </a:cubicBezTo>
                      <a:lnTo>
                        <a:pt x="0" y="215"/>
                      </a:lnTo>
                      <a:lnTo>
                        <a:pt x="27"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8"/>
                <p:cNvSpPr/>
                <p:nvPr/>
              </p:nvSpPr>
              <p:spPr>
                <a:xfrm>
                  <a:off x="2409374" y="3910357"/>
                  <a:ext cx="31592" cy="21060"/>
                </a:xfrm>
                <a:custGeom>
                  <a:avLst/>
                  <a:gdLst/>
                  <a:ahLst/>
                  <a:cxnLst/>
                  <a:rect l="l" t="t" r="r" b="b"/>
                  <a:pathLst>
                    <a:path w="147" h="109" extrusionOk="0">
                      <a:moveTo>
                        <a:pt x="133" y="109"/>
                      </a:moveTo>
                      <a:cubicBezTo>
                        <a:pt x="131" y="109"/>
                        <a:pt x="129" y="109"/>
                        <a:pt x="127" y="108"/>
                      </a:cubicBezTo>
                      <a:cubicBezTo>
                        <a:pt x="82" y="86"/>
                        <a:pt x="41" y="57"/>
                        <a:pt x="5" y="23"/>
                      </a:cubicBezTo>
                      <a:cubicBezTo>
                        <a:pt x="0" y="18"/>
                        <a:pt x="0" y="10"/>
                        <a:pt x="4" y="5"/>
                      </a:cubicBezTo>
                      <a:cubicBezTo>
                        <a:pt x="9" y="0"/>
                        <a:pt x="17" y="0"/>
                        <a:pt x="22" y="5"/>
                      </a:cubicBezTo>
                      <a:cubicBezTo>
                        <a:pt x="57" y="37"/>
                        <a:pt x="96" y="64"/>
                        <a:pt x="138" y="85"/>
                      </a:cubicBezTo>
                      <a:cubicBezTo>
                        <a:pt x="145" y="88"/>
                        <a:pt x="147" y="96"/>
                        <a:pt x="144" y="102"/>
                      </a:cubicBezTo>
                      <a:cubicBezTo>
                        <a:pt x="142" y="107"/>
                        <a:pt x="137" y="109"/>
                        <a:pt x="133" y="109"/>
                      </a:cubicBezTo>
                      <a:close/>
                    </a:path>
                  </a:pathLst>
                </a:custGeom>
                <a:solidFill>
                  <a:srgbClr val="C216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8"/>
                <p:cNvSpPr/>
                <p:nvPr/>
              </p:nvSpPr>
              <p:spPr>
                <a:xfrm>
                  <a:off x="2437454" y="3868236"/>
                  <a:ext cx="10531" cy="14040"/>
                </a:xfrm>
                <a:custGeom>
                  <a:avLst/>
                  <a:gdLst/>
                  <a:ahLst/>
                  <a:cxnLst/>
                  <a:rect l="l" t="t" r="r" b="b"/>
                  <a:pathLst>
                    <a:path w="46" h="77" extrusionOk="0">
                      <a:moveTo>
                        <a:pt x="30" y="76"/>
                      </a:moveTo>
                      <a:lnTo>
                        <a:pt x="23" y="76"/>
                      </a:lnTo>
                      <a:cubicBezTo>
                        <a:pt x="13" y="77"/>
                        <a:pt x="5" y="70"/>
                        <a:pt x="4" y="61"/>
                      </a:cubicBezTo>
                      <a:lnTo>
                        <a:pt x="1" y="20"/>
                      </a:lnTo>
                      <a:cubicBezTo>
                        <a:pt x="0" y="11"/>
                        <a:pt x="7" y="2"/>
                        <a:pt x="16" y="2"/>
                      </a:cubicBezTo>
                      <a:lnTo>
                        <a:pt x="24" y="1"/>
                      </a:lnTo>
                      <a:cubicBezTo>
                        <a:pt x="33" y="0"/>
                        <a:pt x="41" y="7"/>
                        <a:pt x="42" y="17"/>
                      </a:cubicBezTo>
                      <a:lnTo>
                        <a:pt x="45" y="57"/>
                      </a:lnTo>
                      <a:cubicBezTo>
                        <a:pt x="46" y="67"/>
                        <a:pt x="39" y="75"/>
                        <a:pt x="30" y="76"/>
                      </a:cubicBezTo>
                      <a:close/>
                    </a:path>
                  </a:pathLst>
                </a:custGeom>
                <a:solidFill>
                  <a:srgbClr val="1E12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8"/>
                <p:cNvSpPr/>
                <p:nvPr/>
              </p:nvSpPr>
              <p:spPr>
                <a:xfrm>
                  <a:off x="2423414" y="3847176"/>
                  <a:ext cx="28080" cy="10531"/>
                </a:xfrm>
                <a:custGeom>
                  <a:avLst/>
                  <a:gdLst/>
                  <a:ahLst/>
                  <a:cxnLst/>
                  <a:rect l="l" t="t" r="r" b="b"/>
                  <a:pathLst>
                    <a:path w="145" h="48" extrusionOk="0">
                      <a:moveTo>
                        <a:pt x="15" y="48"/>
                      </a:moveTo>
                      <a:cubicBezTo>
                        <a:pt x="10" y="48"/>
                        <a:pt x="5" y="46"/>
                        <a:pt x="3" y="41"/>
                      </a:cubicBezTo>
                      <a:cubicBezTo>
                        <a:pt x="0" y="35"/>
                        <a:pt x="3" y="27"/>
                        <a:pt x="10" y="24"/>
                      </a:cubicBezTo>
                      <a:cubicBezTo>
                        <a:pt x="48" y="7"/>
                        <a:pt x="91" y="0"/>
                        <a:pt x="133" y="6"/>
                      </a:cubicBezTo>
                      <a:cubicBezTo>
                        <a:pt x="140" y="7"/>
                        <a:pt x="145" y="13"/>
                        <a:pt x="144" y="20"/>
                      </a:cubicBezTo>
                      <a:cubicBezTo>
                        <a:pt x="143" y="27"/>
                        <a:pt x="137" y="32"/>
                        <a:pt x="130" y="31"/>
                      </a:cubicBezTo>
                      <a:cubicBezTo>
                        <a:pt x="93" y="26"/>
                        <a:pt x="54" y="32"/>
                        <a:pt x="20" y="47"/>
                      </a:cubicBezTo>
                      <a:cubicBezTo>
                        <a:pt x="18" y="48"/>
                        <a:pt x="17" y="48"/>
                        <a:pt x="15" y="48"/>
                      </a:cubicBezTo>
                      <a:close/>
                    </a:path>
                  </a:pathLst>
                </a:custGeom>
                <a:solidFill>
                  <a:srgbClr val="1E12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8"/>
                <p:cNvSpPr/>
                <p:nvPr/>
              </p:nvSpPr>
              <p:spPr>
                <a:xfrm>
                  <a:off x="2321623" y="3769955"/>
                  <a:ext cx="140402" cy="115833"/>
                </a:xfrm>
                <a:custGeom>
                  <a:avLst/>
                  <a:gdLst/>
                  <a:ahLst/>
                  <a:cxnLst/>
                  <a:rect l="l" t="t" r="r" b="b"/>
                  <a:pathLst>
                    <a:path w="654" h="545" extrusionOk="0">
                      <a:moveTo>
                        <a:pt x="654" y="96"/>
                      </a:moveTo>
                      <a:cubicBezTo>
                        <a:pt x="654" y="96"/>
                        <a:pt x="471" y="416"/>
                        <a:pt x="188" y="466"/>
                      </a:cubicBezTo>
                      <a:lnTo>
                        <a:pt x="109" y="545"/>
                      </a:lnTo>
                      <a:lnTo>
                        <a:pt x="0" y="396"/>
                      </a:lnTo>
                      <a:lnTo>
                        <a:pt x="188" y="0"/>
                      </a:lnTo>
                      <a:lnTo>
                        <a:pt x="654" y="96"/>
                      </a:lnTo>
                      <a:close/>
                    </a:path>
                  </a:pathLst>
                </a:custGeom>
                <a:solidFill>
                  <a:srgbClr val="1E12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8"/>
                <p:cNvSpPr/>
                <p:nvPr/>
              </p:nvSpPr>
              <p:spPr>
                <a:xfrm>
                  <a:off x="2219831" y="3738366"/>
                  <a:ext cx="210603" cy="193054"/>
                </a:xfrm>
                <a:custGeom>
                  <a:avLst/>
                  <a:gdLst/>
                  <a:ahLst/>
                  <a:cxnLst/>
                  <a:rect l="l" t="t" r="r" b="b"/>
                  <a:pathLst>
                    <a:path w="999" h="899" extrusionOk="0">
                      <a:moveTo>
                        <a:pt x="999" y="133"/>
                      </a:moveTo>
                      <a:cubicBezTo>
                        <a:pt x="999" y="133"/>
                        <a:pt x="995" y="16"/>
                        <a:pt x="695" y="8"/>
                      </a:cubicBezTo>
                      <a:cubicBezTo>
                        <a:pt x="396" y="0"/>
                        <a:pt x="155" y="213"/>
                        <a:pt x="88" y="387"/>
                      </a:cubicBezTo>
                      <a:cubicBezTo>
                        <a:pt x="0" y="612"/>
                        <a:pt x="212" y="853"/>
                        <a:pt x="292" y="899"/>
                      </a:cubicBezTo>
                      <a:lnTo>
                        <a:pt x="999" y="133"/>
                      </a:lnTo>
                    </a:path>
                  </a:pathLst>
                </a:custGeom>
                <a:solidFill>
                  <a:srgbClr val="1E12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8"/>
                <p:cNvSpPr/>
                <p:nvPr/>
              </p:nvSpPr>
              <p:spPr>
                <a:xfrm>
                  <a:off x="2314603" y="3850687"/>
                  <a:ext cx="49141" cy="52652"/>
                </a:xfrm>
                <a:custGeom>
                  <a:avLst/>
                  <a:gdLst/>
                  <a:ahLst/>
                  <a:cxnLst/>
                  <a:rect l="l" t="t" r="r" b="b"/>
                  <a:pathLst>
                    <a:path w="244" h="244" extrusionOk="0">
                      <a:moveTo>
                        <a:pt x="2" y="117"/>
                      </a:moveTo>
                      <a:cubicBezTo>
                        <a:pt x="0" y="183"/>
                        <a:pt x="51" y="239"/>
                        <a:pt x="117" y="241"/>
                      </a:cubicBezTo>
                      <a:cubicBezTo>
                        <a:pt x="182" y="244"/>
                        <a:pt x="238" y="193"/>
                        <a:pt x="241" y="127"/>
                      </a:cubicBezTo>
                      <a:cubicBezTo>
                        <a:pt x="244" y="61"/>
                        <a:pt x="192" y="6"/>
                        <a:pt x="127" y="3"/>
                      </a:cubicBezTo>
                      <a:cubicBezTo>
                        <a:pt x="61" y="0"/>
                        <a:pt x="5" y="51"/>
                        <a:pt x="2" y="117"/>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8"/>
                <p:cNvSpPr/>
                <p:nvPr/>
              </p:nvSpPr>
              <p:spPr>
                <a:xfrm>
                  <a:off x="2328643" y="3871748"/>
                  <a:ext cx="21060" cy="10531"/>
                </a:xfrm>
                <a:custGeom>
                  <a:avLst/>
                  <a:gdLst/>
                  <a:ahLst/>
                  <a:cxnLst/>
                  <a:rect l="l" t="t" r="r" b="b"/>
                  <a:pathLst>
                    <a:path w="111" h="45" extrusionOk="0">
                      <a:moveTo>
                        <a:pt x="17" y="41"/>
                      </a:moveTo>
                      <a:lnTo>
                        <a:pt x="93" y="44"/>
                      </a:lnTo>
                      <a:cubicBezTo>
                        <a:pt x="102" y="45"/>
                        <a:pt x="110" y="38"/>
                        <a:pt x="110" y="28"/>
                      </a:cubicBezTo>
                      <a:lnTo>
                        <a:pt x="110" y="21"/>
                      </a:lnTo>
                      <a:cubicBezTo>
                        <a:pt x="111" y="12"/>
                        <a:pt x="104" y="4"/>
                        <a:pt x="94" y="4"/>
                      </a:cubicBezTo>
                      <a:lnTo>
                        <a:pt x="18" y="1"/>
                      </a:lnTo>
                      <a:cubicBezTo>
                        <a:pt x="9" y="0"/>
                        <a:pt x="1" y="8"/>
                        <a:pt x="1" y="17"/>
                      </a:cubicBezTo>
                      <a:lnTo>
                        <a:pt x="1" y="24"/>
                      </a:lnTo>
                      <a:cubicBezTo>
                        <a:pt x="0" y="33"/>
                        <a:pt x="7" y="41"/>
                        <a:pt x="17" y="41"/>
                      </a:cubicBezTo>
                    </a:path>
                  </a:pathLst>
                </a:cu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8"/>
                <p:cNvSpPr/>
                <p:nvPr/>
              </p:nvSpPr>
              <p:spPr>
                <a:xfrm>
                  <a:off x="2037308" y="3776975"/>
                  <a:ext cx="224644" cy="171994"/>
                </a:xfrm>
                <a:custGeom>
                  <a:avLst/>
                  <a:gdLst/>
                  <a:ahLst/>
                  <a:cxnLst/>
                  <a:rect l="l" t="t" r="r" b="b"/>
                  <a:pathLst>
                    <a:path w="1057" h="803" extrusionOk="0">
                      <a:moveTo>
                        <a:pt x="1057" y="120"/>
                      </a:moveTo>
                      <a:cubicBezTo>
                        <a:pt x="1057" y="120"/>
                        <a:pt x="949" y="0"/>
                        <a:pt x="712" y="70"/>
                      </a:cubicBezTo>
                      <a:cubicBezTo>
                        <a:pt x="474" y="141"/>
                        <a:pt x="287" y="520"/>
                        <a:pt x="0" y="524"/>
                      </a:cubicBezTo>
                      <a:cubicBezTo>
                        <a:pt x="0" y="524"/>
                        <a:pt x="274" y="803"/>
                        <a:pt x="624" y="616"/>
                      </a:cubicBezTo>
                      <a:cubicBezTo>
                        <a:pt x="974" y="428"/>
                        <a:pt x="1057" y="120"/>
                        <a:pt x="1057" y="120"/>
                      </a:cubicBezTo>
                      <a:close/>
                    </a:path>
                  </a:pathLst>
                </a:custGeom>
                <a:solidFill>
                  <a:srgbClr val="1E12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8"/>
                <p:cNvSpPr/>
                <p:nvPr/>
              </p:nvSpPr>
              <p:spPr>
                <a:xfrm>
                  <a:off x="2735810" y="4022679"/>
                  <a:ext cx="238684" cy="277295"/>
                </a:xfrm>
                <a:custGeom>
                  <a:avLst/>
                  <a:gdLst/>
                  <a:ahLst/>
                  <a:cxnLst/>
                  <a:rect l="l" t="t" r="r" b="b"/>
                  <a:pathLst>
                    <a:path w="1137" h="1299" extrusionOk="0">
                      <a:moveTo>
                        <a:pt x="0" y="840"/>
                      </a:moveTo>
                      <a:lnTo>
                        <a:pt x="263" y="688"/>
                      </a:lnTo>
                      <a:lnTo>
                        <a:pt x="264" y="557"/>
                      </a:lnTo>
                      <a:cubicBezTo>
                        <a:pt x="265" y="444"/>
                        <a:pt x="295" y="334"/>
                        <a:pt x="351" y="236"/>
                      </a:cubicBezTo>
                      <a:lnTo>
                        <a:pt x="487" y="0"/>
                      </a:lnTo>
                      <a:lnTo>
                        <a:pt x="1137" y="462"/>
                      </a:lnTo>
                      <a:lnTo>
                        <a:pt x="894" y="857"/>
                      </a:lnTo>
                      <a:cubicBezTo>
                        <a:pt x="875" y="888"/>
                        <a:pt x="849" y="914"/>
                        <a:pt x="818" y="932"/>
                      </a:cubicBezTo>
                      <a:lnTo>
                        <a:pt x="738" y="977"/>
                      </a:lnTo>
                      <a:lnTo>
                        <a:pt x="433" y="1299"/>
                      </a:lnTo>
                      <a:lnTo>
                        <a:pt x="0" y="84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8"/>
                <p:cNvSpPr/>
                <p:nvPr/>
              </p:nvSpPr>
              <p:spPr>
                <a:xfrm>
                  <a:off x="2837600" y="3927909"/>
                  <a:ext cx="147422" cy="157954"/>
                </a:xfrm>
                <a:custGeom>
                  <a:avLst/>
                  <a:gdLst/>
                  <a:ahLst/>
                  <a:cxnLst/>
                  <a:rect l="l" t="t" r="r" b="b"/>
                  <a:pathLst>
                    <a:path w="687" h="740" extrusionOk="0">
                      <a:moveTo>
                        <a:pt x="0" y="454"/>
                      </a:moveTo>
                      <a:lnTo>
                        <a:pt x="534" y="29"/>
                      </a:lnTo>
                      <a:cubicBezTo>
                        <a:pt x="571" y="0"/>
                        <a:pt x="623" y="4"/>
                        <a:pt x="654" y="38"/>
                      </a:cubicBezTo>
                      <a:cubicBezTo>
                        <a:pt x="685" y="70"/>
                        <a:pt x="687" y="121"/>
                        <a:pt x="658" y="155"/>
                      </a:cubicBezTo>
                      <a:lnTo>
                        <a:pt x="171" y="740"/>
                      </a:lnTo>
                      <a:lnTo>
                        <a:pt x="0" y="454"/>
                      </a:ln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 name="Google Shape;329;p8"/>
                <p:cNvSpPr/>
                <p:nvPr/>
              </p:nvSpPr>
              <p:spPr>
                <a:xfrm>
                  <a:off x="2841111" y="4005130"/>
                  <a:ext cx="140402" cy="115833"/>
                </a:xfrm>
                <a:custGeom>
                  <a:avLst/>
                  <a:gdLst/>
                  <a:ahLst/>
                  <a:cxnLst/>
                  <a:rect l="l" t="t" r="r" b="b"/>
                  <a:pathLst>
                    <a:path w="674" h="560" extrusionOk="0">
                      <a:moveTo>
                        <a:pt x="427" y="0"/>
                      </a:moveTo>
                      <a:lnTo>
                        <a:pt x="497" y="69"/>
                      </a:lnTo>
                      <a:cubicBezTo>
                        <a:pt x="529" y="100"/>
                        <a:pt x="536" y="149"/>
                        <a:pt x="514" y="189"/>
                      </a:cubicBezTo>
                      <a:lnTo>
                        <a:pt x="512" y="193"/>
                      </a:lnTo>
                      <a:lnTo>
                        <a:pt x="574" y="251"/>
                      </a:lnTo>
                      <a:cubicBezTo>
                        <a:pt x="604" y="280"/>
                        <a:pt x="613" y="323"/>
                        <a:pt x="598" y="361"/>
                      </a:cubicBezTo>
                      <a:lnTo>
                        <a:pt x="597" y="365"/>
                      </a:lnTo>
                      <a:lnTo>
                        <a:pt x="642" y="417"/>
                      </a:lnTo>
                      <a:cubicBezTo>
                        <a:pt x="669" y="449"/>
                        <a:pt x="674" y="495"/>
                        <a:pt x="653" y="532"/>
                      </a:cubicBezTo>
                      <a:lnTo>
                        <a:pt x="638" y="560"/>
                      </a:lnTo>
                      <a:lnTo>
                        <a:pt x="93" y="527"/>
                      </a:lnTo>
                      <a:lnTo>
                        <a:pt x="0" y="372"/>
                      </a:lnTo>
                      <a:lnTo>
                        <a:pt x="427"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8"/>
                <p:cNvSpPr/>
                <p:nvPr/>
              </p:nvSpPr>
              <p:spPr>
                <a:xfrm>
                  <a:off x="2897272" y="4005130"/>
                  <a:ext cx="42121" cy="42121"/>
                </a:xfrm>
                <a:custGeom>
                  <a:avLst/>
                  <a:gdLst/>
                  <a:ahLst/>
                  <a:cxnLst/>
                  <a:rect l="l" t="t" r="r" b="b"/>
                  <a:pathLst>
                    <a:path w="201" h="184" extrusionOk="0">
                      <a:moveTo>
                        <a:pt x="14" y="184"/>
                      </a:moveTo>
                      <a:cubicBezTo>
                        <a:pt x="11" y="184"/>
                        <a:pt x="7" y="183"/>
                        <a:pt x="5" y="180"/>
                      </a:cubicBezTo>
                      <a:cubicBezTo>
                        <a:pt x="0" y="175"/>
                        <a:pt x="1" y="167"/>
                        <a:pt x="6" y="163"/>
                      </a:cubicBezTo>
                      <a:lnTo>
                        <a:pt x="179" y="5"/>
                      </a:lnTo>
                      <a:cubicBezTo>
                        <a:pt x="184" y="0"/>
                        <a:pt x="192" y="1"/>
                        <a:pt x="197" y="6"/>
                      </a:cubicBezTo>
                      <a:cubicBezTo>
                        <a:pt x="201" y="11"/>
                        <a:pt x="201" y="19"/>
                        <a:pt x="196" y="24"/>
                      </a:cubicBezTo>
                      <a:lnTo>
                        <a:pt x="23" y="181"/>
                      </a:lnTo>
                      <a:cubicBezTo>
                        <a:pt x="20" y="183"/>
                        <a:pt x="17" y="184"/>
                        <a:pt x="14" y="184"/>
                      </a:cubicBezTo>
                      <a:close/>
                    </a:path>
                  </a:pathLst>
                </a:cu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 name="Google Shape;331;p8"/>
                <p:cNvSpPr/>
                <p:nvPr/>
              </p:nvSpPr>
              <p:spPr>
                <a:xfrm>
                  <a:off x="2921842" y="4040230"/>
                  <a:ext cx="31592" cy="31592"/>
                </a:xfrm>
                <a:custGeom>
                  <a:avLst/>
                  <a:gdLst/>
                  <a:ahLst/>
                  <a:cxnLst/>
                  <a:rect l="l" t="t" r="r" b="b"/>
                  <a:pathLst>
                    <a:path w="147" h="148" extrusionOk="0">
                      <a:moveTo>
                        <a:pt x="14" y="148"/>
                      </a:moveTo>
                      <a:cubicBezTo>
                        <a:pt x="10" y="148"/>
                        <a:pt x="7" y="147"/>
                        <a:pt x="5" y="145"/>
                      </a:cubicBezTo>
                      <a:cubicBezTo>
                        <a:pt x="0" y="140"/>
                        <a:pt x="0" y="132"/>
                        <a:pt x="5" y="127"/>
                      </a:cubicBezTo>
                      <a:cubicBezTo>
                        <a:pt x="46" y="88"/>
                        <a:pt x="114" y="21"/>
                        <a:pt x="121" y="8"/>
                      </a:cubicBezTo>
                      <a:cubicBezTo>
                        <a:pt x="125" y="2"/>
                        <a:pt x="133" y="0"/>
                        <a:pt x="139" y="4"/>
                      </a:cubicBezTo>
                      <a:cubicBezTo>
                        <a:pt x="145" y="7"/>
                        <a:pt x="147" y="15"/>
                        <a:pt x="143" y="21"/>
                      </a:cubicBezTo>
                      <a:cubicBezTo>
                        <a:pt x="131" y="41"/>
                        <a:pt x="40" y="128"/>
                        <a:pt x="22" y="145"/>
                      </a:cubicBezTo>
                      <a:cubicBezTo>
                        <a:pt x="20" y="147"/>
                        <a:pt x="17" y="148"/>
                        <a:pt x="14" y="148"/>
                      </a:cubicBezTo>
                      <a:close/>
                    </a:path>
                  </a:pathLst>
                </a:cu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8"/>
                <p:cNvSpPr/>
                <p:nvPr/>
              </p:nvSpPr>
              <p:spPr>
                <a:xfrm>
                  <a:off x="2942902" y="4078840"/>
                  <a:ext cx="28080" cy="24571"/>
                </a:xfrm>
                <a:custGeom>
                  <a:avLst/>
                  <a:gdLst/>
                  <a:ahLst/>
                  <a:cxnLst/>
                  <a:rect l="l" t="t" r="r" b="b"/>
                  <a:pathLst>
                    <a:path w="123" h="124" extrusionOk="0">
                      <a:moveTo>
                        <a:pt x="14" y="124"/>
                      </a:moveTo>
                      <a:cubicBezTo>
                        <a:pt x="11" y="124"/>
                        <a:pt x="8" y="123"/>
                        <a:pt x="5" y="121"/>
                      </a:cubicBezTo>
                      <a:cubicBezTo>
                        <a:pt x="0" y="116"/>
                        <a:pt x="0" y="108"/>
                        <a:pt x="5" y="103"/>
                      </a:cubicBezTo>
                      <a:lnTo>
                        <a:pt x="100" y="5"/>
                      </a:lnTo>
                      <a:cubicBezTo>
                        <a:pt x="105" y="0"/>
                        <a:pt x="113" y="0"/>
                        <a:pt x="118" y="5"/>
                      </a:cubicBezTo>
                      <a:cubicBezTo>
                        <a:pt x="123" y="9"/>
                        <a:pt x="123" y="17"/>
                        <a:pt x="118" y="22"/>
                      </a:cubicBezTo>
                      <a:lnTo>
                        <a:pt x="23" y="121"/>
                      </a:lnTo>
                      <a:cubicBezTo>
                        <a:pt x="21" y="123"/>
                        <a:pt x="17" y="124"/>
                        <a:pt x="14" y="124"/>
                      </a:cubicBezTo>
                      <a:close/>
                    </a:path>
                  </a:pathLst>
                </a:custGeom>
                <a:solidFill>
                  <a:srgbClr val="F13E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p8"/>
                <p:cNvSpPr/>
                <p:nvPr/>
              </p:nvSpPr>
              <p:spPr>
                <a:xfrm>
                  <a:off x="2002207" y="3955989"/>
                  <a:ext cx="874005" cy="498428"/>
                </a:xfrm>
                <a:custGeom>
                  <a:avLst/>
                  <a:gdLst/>
                  <a:ahLst/>
                  <a:cxnLst/>
                  <a:rect l="l" t="t" r="r" b="b"/>
                  <a:pathLst>
                    <a:path w="4130" h="2359" extrusionOk="0">
                      <a:moveTo>
                        <a:pt x="1207" y="0"/>
                      </a:moveTo>
                      <a:cubicBezTo>
                        <a:pt x="1207" y="0"/>
                        <a:pt x="2101" y="215"/>
                        <a:pt x="2423" y="399"/>
                      </a:cubicBezTo>
                      <a:cubicBezTo>
                        <a:pt x="2683" y="548"/>
                        <a:pt x="3239" y="1274"/>
                        <a:pt x="3239" y="1274"/>
                      </a:cubicBezTo>
                      <a:lnTo>
                        <a:pt x="3708" y="1021"/>
                      </a:lnTo>
                      <a:lnTo>
                        <a:pt x="4130" y="1448"/>
                      </a:lnTo>
                      <a:cubicBezTo>
                        <a:pt x="4130" y="1448"/>
                        <a:pt x="3553" y="2359"/>
                        <a:pt x="3064" y="2231"/>
                      </a:cubicBezTo>
                      <a:cubicBezTo>
                        <a:pt x="2748" y="2149"/>
                        <a:pt x="2190" y="1632"/>
                        <a:pt x="2190" y="1632"/>
                      </a:cubicBezTo>
                      <a:lnTo>
                        <a:pt x="1857" y="2148"/>
                      </a:lnTo>
                      <a:lnTo>
                        <a:pt x="0" y="2148"/>
                      </a:lnTo>
                      <a:lnTo>
                        <a:pt x="333" y="453"/>
                      </a:lnTo>
                      <a:lnTo>
                        <a:pt x="1207"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8"/>
                <p:cNvSpPr/>
                <p:nvPr/>
              </p:nvSpPr>
              <p:spPr>
                <a:xfrm>
                  <a:off x="2370764" y="3787506"/>
                  <a:ext cx="56161" cy="49141"/>
                </a:xfrm>
                <a:custGeom>
                  <a:avLst/>
                  <a:gdLst/>
                  <a:ahLst/>
                  <a:cxnLst/>
                  <a:rect l="l" t="t" r="r" b="b"/>
                  <a:pathLst>
                    <a:path w="264" h="241" extrusionOk="0">
                      <a:moveTo>
                        <a:pt x="14" y="241"/>
                      </a:moveTo>
                      <a:cubicBezTo>
                        <a:pt x="9" y="241"/>
                        <a:pt x="4" y="238"/>
                        <a:pt x="3" y="233"/>
                      </a:cubicBezTo>
                      <a:cubicBezTo>
                        <a:pt x="0" y="226"/>
                        <a:pt x="4" y="219"/>
                        <a:pt x="10" y="217"/>
                      </a:cubicBezTo>
                      <a:cubicBezTo>
                        <a:pt x="109" y="182"/>
                        <a:pt x="195" y="105"/>
                        <a:pt x="238" y="9"/>
                      </a:cubicBezTo>
                      <a:cubicBezTo>
                        <a:pt x="241" y="3"/>
                        <a:pt x="249" y="0"/>
                        <a:pt x="255" y="3"/>
                      </a:cubicBezTo>
                      <a:cubicBezTo>
                        <a:pt x="261" y="6"/>
                        <a:pt x="264" y="14"/>
                        <a:pt x="261" y="20"/>
                      </a:cubicBezTo>
                      <a:cubicBezTo>
                        <a:pt x="215" y="121"/>
                        <a:pt x="124" y="204"/>
                        <a:pt x="19" y="241"/>
                      </a:cubicBezTo>
                      <a:lnTo>
                        <a:pt x="14" y="241"/>
                      </a:lnTo>
                    </a:path>
                  </a:pathLst>
                </a:custGeom>
                <a:solidFill>
                  <a:srgbClr val="160B1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8"/>
                <p:cNvSpPr/>
                <p:nvPr/>
              </p:nvSpPr>
              <p:spPr>
                <a:xfrm>
                  <a:off x="2268971" y="3787506"/>
                  <a:ext cx="133382" cy="31592"/>
                </a:xfrm>
                <a:custGeom>
                  <a:avLst/>
                  <a:gdLst/>
                  <a:ahLst/>
                  <a:cxnLst/>
                  <a:rect l="l" t="t" r="r" b="b"/>
                  <a:pathLst>
                    <a:path w="628" h="159" extrusionOk="0">
                      <a:moveTo>
                        <a:pt x="98" y="159"/>
                      </a:moveTo>
                      <a:cubicBezTo>
                        <a:pt x="69" y="159"/>
                        <a:pt x="40" y="158"/>
                        <a:pt x="12" y="156"/>
                      </a:cubicBezTo>
                      <a:cubicBezTo>
                        <a:pt x="5" y="155"/>
                        <a:pt x="0" y="149"/>
                        <a:pt x="0" y="142"/>
                      </a:cubicBezTo>
                      <a:cubicBezTo>
                        <a:pt x="1" y="135"/>
                        <a:pt x="7" y="130"/>
                        <a:pt x="14" y="130"/>
                      </a:cubicBezTo>
                      <a:cubicBezTo>
                        <a:pt x="217" y="147"/>
                        <a:pt x="428" y="102"/>
                        <a:pt x="607" y="4"/>
                      </a:cubicBezTo>
                      <a:cubicBezTo>
                        <a:pt x="613" y="0"/>
                        <a:pt x="621" y="3"/>
                        <a:pt x="624" y="9"/>
                      </a:cubicBezTo>
                      <a:cubicBezTo>
                        <a:pt x="628" y="15"/>
                        <a:pt x="626" y="22"/>
                        <a:pt x="619" y="26"/>
                      </a:cubicBezTo>
                      <a:cubicBezTo>
                        <a:pt x="461" y="113"/>
                        <a:pt x="279" y="159"/>
                        <a:pt x="98" y="159"/>
                      </a:cubicBezTo>
                      <a:close/>
                    </a:path>
                  </a:pathLst>
                </a:custGeom>
                <a:solidFill>
                  <a:srgbClr val="160B1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p8"/>
                <p:cNvSpPr/>
                <p:nvPr/>
              </p:nvSpPr>
              <p:spPr>
                <a:xfrm>
                  <a:off x="2258442" y="3826116"/>
                  <a:ext cx="52652" cy="21060"/>
                </a:xfrm>
                <a:custGeom>
                  <a:avLst/>
                  <a:gdLst/>
                  <a:ahLst/>
                  <a:cxnLst/>
                  <a:rect l="l" t="t" r="r" b="b"/>
                  <a:pathLst>
                    <a:path w="248" h="93" extrusionOk="0">
                      <a:moveTo>
                        <a:pt x="225" y="93"/>
                      </a:moveTo>
                      <a:cubicBezTo>
                        <a:pt x="148" y="93"/>
                        <a:pt x="71" y="69"/>
                        <a:pt x="7" y="25"/>
                      </a:cubicBezTo>
                      <a:cubicBezTo>
                        <a:pt x="2" y="21"/>
                        <a:pt x="0" y="13"/>
                        <a:pt x="4" y="8"/>
                      </a:cubicBezTo>
                      <a:cubicBezTo>
                        <a:pt x="8" y="2"/>
                        <a:pt x="16" y="0"/>
                        <a:pt x="22" y="4"/>
                      </a:cubicBezTo>
                      <a:cubicBezTo>
                        <a:pt x="84" y="48"/>
                        <a:pt x="160" y="70"/>
                        <a:pt x="235" y="68"/>
                      </a:cubicBezTo>
                      <a:cubicBezTo>
                        <a:pt x="242" y="68"/>
                        <a:pt x="248" y="73"/>
                        <a:pt x="248" y="80"/>
                      </a:cubicBezTo>
                      <a:cubicBezTo>
                        <a:pt x="248" y="87"/>
                        <a:pt x="243" y="93"/>
                        <a:pt x="236" y="93"/>
                      </a:cubicBezTo>
                      <a:cubicBezTo>
                        <a:pt x="232" y="93"/>
                        <a:pt x="229" y="93"/>
                        <a:pt x="225" y="93"/>
                      </a:cubicBezTo>
                    </a:path>
                  </a:pathLst>
                </a:custGeom>
                <a:solidFill>
                  <a:srgbClr val="160B1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 name="Google Shape;337;p8"/>
                <p:cNvSpPr/>
                <p:nvPr/>
              </p:nvSpPr>
              <p:spPr>
                <a:xfrm>
                  <a:off x="2096980" y="3808567"/>
                  <a:ext cx="136893" cy="73712"/>
                </a:xfrm>
                <a:custGeom>
                  <a:avLst/>
                  <a:gdLst/>
                  <a:ahLst/>
                  <a:cxnLst/>
                  <a:rect l="l" t="t" r="r" b="b"/>
                  <a:pathLst>
                    <a:path w="659" h="344" extrusionOk="0">
                      <a:moveTo>
                        <a:pt x="13" y="344"/>
                      </a:moveTo>
                      <a:cubicBezTo>
                        <a:pt x="7" y="344"/>
                        <a:pt x="2" y="340"/>
                        <a:pt x="1" y="334"/>
                      </a:cubicBezTo>
                      <a:cubicBezTo>
                        <a:pt x="0" y="327"/>
                        <a:pt x="4" y="320"/>
                        <a:pt x="11" y="319"/>
                      </a:cubicBezTo>
                      <a:cubicBezTo>
                        <a:pt x="122" y="303"/>
                        <a:pt x="259" y="282"/>
                        <a:pt x="353" y="199"/>
                      </a:cubicBezTo>
                      <a:cubicBezTo>
                        <a:pt x="374" y="180"/>
                        <a:pt x="393" y="158"/>
                        <a:pt x="411" y="137"/>
                      </a:cubicBezTo>
                      <a:cubicBezTo>
                        <a:pt x="431" y="114"/>
                        <a:pt x="451" y="91"/>
                        <a:pt x="474" y="71"/>
                      </a:cubicBezTo>
                      <a:cubicBezTo>
                        <a:pt x="519" y="32"/>
                        <a:pt x="588" y="0"/>
                        <a:pt x="650" y="27"/>
                      </a:cubicBezTo>
                      <a:cubicBezTo>
                        <a:pt x="656" y="30"/>
                        <a:pt x="659" y="37"/>
                        <a:pt x="657" y="43"/>
                      </a:cubicBezTo>
                      <a:cubicBezTo>
                        <a:pt x="654" y="50"/>
                        <a:pt x="646" y="53"/>
                        <a:pt x="640" y="50"/>
                      </a:cubicBezTo>
                      <a:cubicBezTo>
                        <a:pt x="589" y="28"/>
                        <a:pt x="529" y="56"/>
                        <a:pt x="491" y="90"/>
                      </a:cubicBezTo>
                      <a:cubicBezTo>
                        <a:pt x="469" y="109"/>
                        <a:pt x="449" y="131"/>
                        <a:pt x="430" y="153"/>
                      </a:cubicBezTo>
                      <a:cubicBezTo>
                        <a:pt x="411" y="175"/>
                        <a:pt x="392" y="198"/>
                        <a:pt x="370" y="218"/>
                      </a:cubicBezTo>
                      <a:cubicBezTo>
                        <a:pt x="270" y="306"/>
                        <a:pt x="129" y="327"/>
                        <a:pt x="15" y="344"/>
                      </a:cubicBezTo>
                      <a:lnTo>
                        <a:pt x="13" y="344"/>
                      </a:lnTo>
                    </a:path>
                  </a:pathLst>
                </a:custGeom>
                <a:solidFill>
                  <a:srgbClr val="160B1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 name="Google Shape;338;p8"/>
                <p:cNvSpPr/>
                <p:nvPr/>
              </p:nvSpPr>
              <p:spPr>
                <a:xfrm>
                  <a:off x="2079428" y="3878768"/>
                  <a:ext cx="94773" cy="24571"/>
                </a:xfrm>
                <a:custGeom>
                  <a:avLst/>
                  <a:gdLst/>
                  <a:ahLst/>
                  <a:cxnLst/>
                  <a:rect l="l" t="t" r="r" b="b"/>
                  <a:pathLst>
                    <a:path w="437" h="126" extrusionOk="0">
                      <a:moveTo>
                        <a:pt x="94" y="126"/>
                      </a:moveTo>
                      <a:cubicBezTo>
                        <a:pt x="65" y="126"/>
                        <a:pt x="36" y="122"/>
                        <a:pt x="8" y="108"/>
                      </a:cubicBezTo>
                      <a:cubicBezTo>
                        <a:pt x="2" y="105"/>
                        <a:pt x="0" y="97"/>
                        <a:pt x="3" y="91"/>
                      </a:cubicBezTo>
                      <a:cubicBezTo>
                        <a:pt x="6" y="85"/>
                        <a:pt x="13" y="83"/>
                        <a:pt x="20" y="86"/>
                      </a:cubicBezTo>
                      <a:cubicBezTo>
                        <a:pt x="60" y="106"/>
                        <a:pt x="110" y="102"/>
                        <a:pt x="149" y="96"/>
                      </a:cubicBezTo>
                      <a:cubicBezTo>
                        <a:pt x="244" y="82"/>
                        <a:pt x="333" y="51"/>
                        <a:pt x="416" y="3"/>
                      </a:cubicBezTo>
                      <a:cubicBezTo>
                        <a:pt x="422" y="0"/>
                        <a:pt x="430" y="2"/>
                        <a:pt x="433" y="8"/>
                      </a:cubicBezTo>
                      <a:cubicBezTo>
                        <a:pt x="437" y="14"/>
                        <a:pt x="435" y="22"/>
                        <a:pt x="429" y="25"/>
                      </a:cubicBezTo>
                      <a:cubicBezTo>
                        <a:pt x="343" y="74"/>
                        <a:pt x="251" y="107"/>
                        <a:pt x="153" y="121"/>
                      </a:cubicBezTo>
                      <a:cubicBezTo>
                        <a:pt x="135" y="124"/>
                        <a:pt x="115" y="126"/>
                        <a:pt x="94" y="126"/>
                      </a:cubicBezTo>
                      <a:close/>
                    </a:path>
                  </a:pathLst>
                </a:custGeom>
                <a:solidFill>
                  <a:srgbClr val="160B1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339;p8"/>
                <p:cNvSpPr/>
                <p:nvPr/>
              </p:nvSpPr>
              <p:spPr>
                <a:xfrm>
                  <a:off x="2462025" y="4208713"/>
                  <a:ext cx="63181" cy="94773"/>
                </a:xfrm>
                <a:custGeom>
                  <a:avLst/>
                  <a:gdLst/>
                  <a:ahLst/>
                  <a:cxnLst/>
                  <a:rect l="l" t="t" r="r" b="b"/>
                  <a:pathLst>
                    <a:path w="287" h="443" extrusionOk="0">
                      <a:moveTo>
                        <a:pt x="14" y="443"/>
                      </a:moveTo>
                      <a:cubicBezTo>
                        <a:pt x="12" y="443"/>
                        <a:pt x="9" y="443"/>
                        <a:pt x="7" y="441"/>
                      </a:cubicBezTo>
                      <a:cubicBezTo>
                        <a:pt x="1" y="438"/>
                        <a:pt x="0" y="430"/>
                        <a:pt x="3" y="424"/>
                      </a:cubicBezTo>
                      <a:lnTo>
                        <a:pt x="261" y="8"/>
                      </a:lnTo>
                      <a:cubicBezTo>
                        <a:pt x="265" y="2"/>
                        <a:pt x="273" y="0"/>
                        <a:pt x="279" y="4"/>
                      </a:cubicBezTo>
                      <a:cubicBezTo>
                        <a:pt x="285" y="7"/>
                        <a:pt x="287" y="15"/>
                        <a:pt x="283" y="21"/>
                      </a:cubicBezTo>
                      <a:lnTo>
                        <a:pt x="25" y="437"/>
                      </a:lnTo>
                      <a:cubicBezTo>
                        <a:pt x="22" y="441"/>
                        <a:pt x="18" y="443"/>
                        <a:pt x="14" y="443"/>
                      </a:cubicBezTo>
                    </a:path>
                  </a:pathLst>
                </a:custGeom>
                <a:solidFill>
                  <a:srgbClr val="63B9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340;p8"/>
                <p:cNvSpPr/>
                <p:nvPr/>
              </p:nvSpPr>
              <p:spPr>
                <a:xfrm>
                  <a:off x="2690178" y="4226262"/>
                  <a:ext cx="49141" cy="59672"/>
                </a:xfrm>
                <a:custGeom>
                  <a:avLst/>
                  <a:gdLst/>
                  <a:ahLst/>
                  <a:cxnLst/>
                  <a:rect l="l" t="t" r="r" b="b"/>
                  <a:pathLst>
                    <a:path w="237" h="284" extrusionOk="0">
                      <a:moveTo>
                        <a:pt x="223" y="284"/>
                      </a:moveTo>
                      <a:cubicBezTo>
                        <a:pt x="219" y="284"/>
                        <a:pt x="215" y="283"/>
                        <a:pt x="212" y="279"/>
                      </a:cubicBezTo>
                      <a:cubicBezTo>
                        <a:pt x="148" y="189"/>
                        <a:pt x="78" y="103"/>
                        <a:pt x="5" y="23"/>
                      </a:cubicBezTo>
                      <a:cubicBezTo>
                        <a:pt x="0" y="18"/>
                        <a:pt x="1" y="10"/>
                        <a:pt x="6" y="5"/>
                      </a:cubicBezTo>
                      <a:cubicBezTo>
                        <a:pt x="11" y="0"/>
                        <a:pt x="19" y="1"/>
                        <a:pt x="24" y="6"/>
                      </a:cubicBezTo>
                      <a:cubicBezTo>
                        <a:pt x="98" y="87"/>
                        <a:pt x="168" y="174"/>
                        <a:pt x="233" y="264"/>
                      </a:cubicBezTo>
                      <a:cubicBezTo>
                        <a:pt x="237" y="270"/>
                        <a:pt x="235" y="278"/>
                        <a:pt x="230" y="282"/>
                      </a:cubicBezTo>
                      <a:cubicBezTo>
                        <a:pt x="228" y="284"/>
                        <a:pt x="225" y="284"/>
                        <a:pt x="223" y="284"/>
                      </a:cubicBezTo>
                    </a:path>
                  </a:pathLst>
                </a:custGeom>
                <a:solidFill>
                  <a:srgbClr val="63B9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341;p8"/>
                <p:cNvSpPr/>
                <p:nvPr/>
              </p:nvSpPr>
              <p:spPr>
                <a:xfrm>
                  <a:off x="2044328" y="3934929"/>
                  <a:ext cx="207094" cy="252724"/>
                </a:xfrm>
                <a:custGeom>
                  <a:avLst/>
                  <a:gdLst/>
                  <a:ahLst/>
                  <a:cxnLst/>
                  <a:rect l="l" t="t" r="r" b="b"/>
                  <a:pathLst>
                    <a:path w="976" h="1193" extrusionOk="0">
                      <a:moveTo>
                        <a:pt x="14" y="1193"/>
                      </a:moveTo>
                      <a:lnTo>
                        <a:pt x="11" y="1192"/>
                      </a:lnTo>
                      <a:cubicBezTo>
                        <a:pt x="4" y="1191"/>
                        <a:pt x="0" y="1184"/>
                        <a:pt x="2" y="1177"/>
                      </a:cubicBezTo>
                      <a:lnTo>
                        <a:pt x="137" y="583"/>
                      </a:lnTo>
                      <a:cubicBezTo>
                        <a:pt x="229" y="181"/>
                        <a:pt x="415" y="0"/>
                        <a:pt x="706" y="28"/>
                      </a:cubicBezTo>
                      <a:cubicBezTo>
                        <a:pt x="768" y="34"/>
                        <a:pt x="828" y="42"/>
                        <a:pt x="880" y="49"/>
                      </a:cubicBezTo>
                      <a:cubicBezTo>
                        <a:pt x="911" y="54"/>
                        <a:pt x="940" y="57"/>
                        <a:pt x="964" y="60"/>
                      </a:cubicBezTo>
                      <a:cubicBezTo>
                        <a:pt x="971" y="61"/>
                        <a:pt x="976" y="67"/>
                        <a:pt x="975" y="74"/>
                      </a:cubicBezTo>
                      <a:cubicBezTo>
                        <a:pt x="974" y="81"/>
                        <a:pt x="968" y="86"/>
                        <a:pt x="961" y="85"/>
                      </a:cubicBezTo>
                      <a:cubicBezTo>
                        <a:pt x="937" y="82"/>
                        <a:pt x="908" y="79"/>
                        <a:pt x="876" y="74"/>
                      </a:cubicBezTo>
                      <a:cubicBezTo>
                        <a:pt x="824" y="67"/>
                        <a:pt x="765" y="59"/>
                        <a:pt x="704" y="53"/>
                      </a:cubicBezTo>
                      <a:cubicBezTo>
                        <a:pt x="423" y="26"/>
                        <a:pt x="251" y="196"/>
                        <a:pt x="162" y="589"/>
                      </a:cubicBezTo>
                      <a:lnTo>
                        <a:pt x="26" y="1183"/>
                      </a:lnTo>
                      <a:cubicBezTo>
                        <a:pt x="25" y="1189"/>
                        <a:pt x="20" y="1193"/>
                        <a:pt x="14" y="1193"/>
                      </a:cubicBezTo>
                    </a:path>
                  </a:pathLst>
                </a:custGeom>
                <a:solidFill>
                  <a:srgbClr val="63B9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342" name="Google Shape;342;p8"/>
            <p:cNvSpPr txBox="1"/>
            <p:nvPr/>
          </p:nvSpPr>
          <p:spPr>
            <a:xfrm>
              <a:off x="1319775" y="1306213"/>
              <a:ext cx="2743200" cy="492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a:solidFill>
                    <a:schemeClr val="lt1"/>
                  </a:solidFill>
                  <a:latin typeface="Montserrat"/>
                  <a:ea typeface="Montserrat"/>
                  <a:cs typeface="Montserrat"/>
                  <a:sym typeface="Montserrat"/>
                </a:rPr>
                <a:t>Predictive </a:t>
              </a:r>
              <a:endParaRPr sz="1300">
                <a:solidFill>
                  <a:schemeClr val="lt1"/>
                </a:solidFill>
                <a:latin typeface="Montserrat"/>
                <a:ea typeface="Montserrat"/>
                <a:cs typeface="Montserrat"/>
                <a:sym typeface="Montserrat"/>
              </a:endParaRPr>
            </a:p>
            <a:p>
              <a:pPr marL="0" marR="0" lvl="0" indent="0" algn="l" rtl="0">
                <a:spcBef>
                  <a:spcPts val="0"/>
                </a:spcBef>
                <a:spcAft>
                  <a:spcPts val="0"/>
                </a:spcAft>
                <a:buNone/>
              </a:pPr>
              <a:r>
                <a:rPr lang="en-US" sz="1300">
                  <a:solidFill>
                    <a:schemeClr val="lt1"/>
                  </a:solidFill>
                  <a:latin typeface="Montserrat"/>
                  <a:ea typeface="Montserrat"/>
                  <a:cs typeface="Montserrat"/>
                  <a:sym typeface="Montserrat"/>
                </a:rPr>
                <a:t>Analytics</a:t>
              </a:r>
              <a:endParaRPr sz="1300">
                <a:solidFill>
                  <a:schemeClr val="lt1"/>
                </a:solidFill>
                <a:latin typeface="Montserrat"/>
                <a:ea typeface="Montserrat"/>
                <a:cs typeface="Montserrat"/>
                <a:sym typeface="Montserrat"/>
              </a:endParaRPr>
            </a:p>
          </p:txBody>
        </p:sp>
      </p:grpSp>
      <p:sp>
        <p:nvSpPr>
          <p:cNvPr id="343" name="Google Shape;343;p8"/>
          <p:cNvSpPr txBox="1"/>
          <p:nvPr/>
        </p:nvSpPr>
        <p:spPr>
          <a:xfrm>
            <a:off x="7170913" y="382994"/>
            <a:ext cx="41709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2"/>
                </a:solidFill>
                <a:latin typeface="Montserrat SemiBold"/>
                <a:ea typeface="Montserrat SemiBold"/>
                <a:cs typeface="Montserrat SemiBold"/>
                <a:sym typeface="Montserrat SemiBold"/>
              </a:rPr>
              <a:t>About Data</a:t>
            </a:r>
            <a:endParaRPr sz="3600">
              <a:solidFill>
                <a:schemeClr val="dk2"/>
              </a:solidFill>
              <a:latin typeface="Montserrat SemiBold"/>
              <a:ea typeface="Montserrat SemiBold"/>
              <a:cs typeface="Montserrat SemiBold"/>
              <a:sym typeface="Montserrat SemiBold"/>
            </a:endParaRPr>
          </a:p>
        </p:txBody>
      </p:sp>
      <p:sp>
        <p:nvSpPr>
          <p:cNvPr id="344" name="Google Shape;344;p8"/>
          <p:cNvSpPr txBox="1"/>
          <p:nvPr/>
        </p:nvSpPr>
        <p:spPr>
          <a:xfrm>
            <a:off x="7082913" y="1170040"/>
            <a:ext cx="3658800" cy="354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700" b="1">
                <a:solidFill>
                  <a:srgbClr val="DD7E6B"/>
                </a:solidFill>
                <a:latin typeface="Calibri"/>
                <a:ea typeface="Calibri"/>
                <a:cs typeface="Calibri"/>
                <a:sym typeface="Calibri"/>
              </a:rPr>
              <a:t>Dataset was scraped from </a:t>
            </a:r>
            <a:r>
              <a:rPr lang="en-US" sz="1700" b="1">
                <a:solidFill>
                  <a:srgbClr val="DD7E6B"/>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kickest</a:t>
            </a:r>
            <a:endParaRPr sz="1700" b="1">
              <a:solidFill>
                <a:srgbClr val="DD7E6B"/>
              </a:solidFill>
              <a:latin typeface="Calibri"/>
              <a:ea typeface="Calibri"/>
              <a:cs typeface="Calibri"/>
              <a:sym typeface="Calibri"/>
            </a:endParaRPr>
          </a:p>
        </p:txBody>
      </p:sp>
      <p:sp>
        <p:nvSpPr>
          <p:cNvPr id="345" name="Google Shape;345;p8"/>
          <p:cNvSpPr txBox="1"/>
          <p:nvPr/>
        </p:nvSpPr>
        <p:spPr>
          <a:xfrm>
            <a:off x="7170925" y="1970424"/>
            <a:ext cx="4721700" cy="4117500"/>
          </a:xfrm>
          <a:prstGeom prst="rect">
            <a:avLst/>
          </a:prstGeom>
          <a:noFill/>
          <a:ln>
            <a:noFill/>
          </a:ln>
        </p:spPr>
        <p:txBody>
          <a:bodyPr spcFirstLastPara="1" wrap="square" lIns="91425" tIns="45700" rIns="91425" bIns="45700" anchor="t" anchorCtr="0">
            <a:spAutoFit/>
          </a:bodyPr>
          <a:lstStyle/>
          <a:p>
            <a:pPr marL="457200" lvl="0" indent="-323850" algn="just" rtl="0">
              <a:lnSpc>
                <a:spcPct val="115000"/>
              </a:lnSpc>
              <a:spcBef>
                <a:spcPts val="120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We have carefully selected a dataset that aligns with our research question and can provide us with the necessary information to predict the top goal scorer based on mid-season data. </a:t>
            </a:r>
            <a:endParaRPr sz="1500">
              <a:solidFill>
                <a:schemeClr val="dk1"/>
              </a:solidFill>
              <a:latin typeface="Calibri"/>
              <a:ea typeface="Calibri"/>
              <a:cs typeface="Calibri"/>
              <a:sym typeface="Calibri"/>
            </a:endParaRPr>
          </a:p>
          <a:p>
            <a:pPr marL="457200" lvl="0" indent="-323850" algn="just" rtl="0">
              <a:lnSpc>
                <a:spcPct val="115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We combined 50% of the 2019/2020, 2020/2021 and 2021/2022 season with their goals at the end of the season resulting 1442 observations and 26 features.</a:t>
            </a:r>
            <a:endParaRPr sz="1500">
              <a:solidFill>
                <a:schemeClr val="dk1"/>
              </a:solidFill>
              <a:latin typeface="Calibri"/>
              <a:ea typeface="Calibri"/>
              <a:cs typeface="Calibri"/>
              <a:sym typeface="Calibri"/>
            </a:endParaRPr>
          </a:p>
          <a:p>
            <a:pPr marL="457200" lvl="0" indent="-323850" algn="l" rtl="0">
              <a:lnSpc>
                <a:spcPct val="115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It includes detailed metrics such as goals, assists, shots, passes, and other relevant in-game statistics for each player.</a:t>
            </a:r>
            <a:endParaRPr sz="1500">
              <a:solidFill>
                <a:schemeClr val="dk1"/>
              </a:solidFill>
              <a:latin typeface="Calibri"/>
              <a:ea typeface="Calibri"/>
              <a:cs typeface="Calibri"/>
              <a:sym typeface="Calibri"/>
            </a:endParaRPr>
          </a:p>
          <a:p>
            <a:pPr marL="457200" lvl="0" indent="-323850" algn="l" rtl="0">
              <a:lnSpc>
                <a:spcPct val="115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This robust dataset serves as the backbone for our predictive models, offering a nuanced view of player performances in the league.</a:t>
            </a:r>
            <a:endParaRPr sz="1500">
              <a:solidFill>
                <a:schemeClr val="dk1"/>
              </a:solidFill>
              <a:latin typeface="Calibri"/>
              <a:ea typeface="Calibri"/>
              <a:cs typeface="Calibri"/>
              <a:sym typeface="Calibri"/>
            </a:endParaRPr>
          </a:p>
          <a:p>
            <a:pPr marL="0" marR="0" lvl="0" indent="0" algn="l" rtl="0">
              <a:lnSpc>
                <a:spcPct val="150000"/>
              </a:lnSpc>
              <a:spcBef>
                <a:spcPts val="1200"/>
              </a:spcBef>
              <a:spcAft>
                <a:spcPts val="0"/>
              </a:spcAft>
              <a:buNone/>
            </a:pPr>
            <a:endParaRPr sz="1000">
              <a:solidFill>
                <a:srgbClr val="3F3F3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9"/>
          <p:cNvSpPr txBox="1"/>
          <p:nvPr/>
        </p:nvSpPr>
        <p:spPr>
          <a:xfrm>
            <a:off x="606523" y="597878"/>
            <a:ext cx="85587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2"/>
                </a:solidFill>
                <a:latin typeface="Montserrat SemiBold"/>
                <a:ea typeface="Montserrat SemiBold"/>
                <a:cs typeface="Montserrat SemiBold"/>
                <a:sym typeface="Montserrat SemiBold"/>
              </a:rPr>
              <a:t>Dataset</a:t>
            </a:r>
            <a:endParaRPr/>
          </a:p>
        </p:txBody>
      </p:sp>
      <p:pic>
        <p:nvPicPr>
          <p:cNvPr id="351" name="Google Shape;351;p9"/>
          <p:cNvPicPr preferRelativeResize="0"/>
          <p:nvPr/>
        </p:nvPicPr>
        <p:blipFill rotWithShape="1">
          <a:blip r:embed="rId3">
            <a:alphaModFix/>
          </a:blip>
          <a:srcRect l="337" r="337"/>
          <a:stretch/>
        </p:blipFill>
        <p:spPr>
          <a:xfrm>
            <a:off x="744575" y="1244378"/>
            <a:ext cx="10702843" cy="53088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0"/>
          <p:cNvSpPr txBox="1"/>
          <p:nvPr/>
        </p:nvSpPr>
        <p:spPr>
          <a:xfrm>
            <a:off x="672822" y="565468"/>
            <a:ext cx="41709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2"/>
                </a:solidFill>
                <a:latin typeface="Montserrat SemiBold"/>
                <a:ea typeface="Montserrat SemiBold"/>
                <a:cs typeface="Montserrat SemiBold"/>
                <a:sym typeface="Montserrat SemiBold"/>
              </a:rPr>
              <a:t>Core Methods</a:t>
            </a:r>
            <a:endParaRPr sz="3600">
              <a:solidFill>
                <a:schemeClr val="dk2"/>
              </a:solidFill>
              <a:latin typeface="Montserrat SemiBold"/>
              <a:ea typeface="Montserrat SemiBold"/>
              <a:cs typeface="Montserrat SemiBold"/>
              <a:sym typeface="Montserrat SemiBold"/>
            </a:endParaRPr>
          </a:p>
        </p:txBody>
      </p:sp>
      <p:sp>
        <p:nvSpPr>
          <p:cNvPr id="357" name="Google Shape;357;p10"/>
          <p:cNvSpPr txBox="1"/>
          <p:nvPr/>
        </p:nvSpPr>
        <p:spPr>
          <a:xfrm>
            <a:off x="744675" y="1211975"/>
            <a:ext cx="11254500" cy="99253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300" dirty="0">
                <a:solidFill>
                  <a:schemeClr val="dk2"/>
                </a:solidFill>
                <a:latin typeface="Calibri"/>
                <a:ea typeface="Calibri"/>
                <a:cs typeface="Calibri"/>
                <a:sym typeface="Calibri"/>
              </a:rPr>
              <a:t>With predictive analysis, it is advised to use different approaches. Therefore, different models were applied in this project:</a:t>
            </a:r>
            <a:endParaRPr sz="1300" dirty="0">
              <a:solidFill>
                <a:schemeClr val="dk2"/>
              </a:solidFill>
              <a:latin typeface="Calibri"/>
              <a:ea typeface="Calibri"/>
              <a:cs typeface="Calibri"/>
              <a:sym typeface="Calibri"/>
            </a:endParaRPr>
          </a:p>
          <a:p>
            <a:pPr marL="0" marR="0" lvl="0" indent="0" algn="l" rtl="0">
              <a:lnSpc>
                <a:spcPct val="150000"/>
              </a:lnSpc>
              <a:spcBef>
                <a:spcPts val="0"/>
              </a:spcBef>
              <a:spcAft>
                <a:spcPts val="0"/>
              </a:spcAft>
              <a:buNone/>
            </a:pPr>
            <a:r>
              <a:rPr lang="en-US" sz="1300" dirty="0">
                <a:solidFill>
                  <a:schemeClr val="dk2"/>
                </a:solidFill>
                <a:latin typeface="Calibri"/>
                <a:ea typeface="Calibri"/>
                <a:cs typeface="Calibri"/>
                <a:sym typeface="Calibri"/>
              </a:rPr>
              <a:t>Linear Regression, Random Forest, Boosting, and Deep Learning. Each offers a unique approach to predictive analysis, allowing us to compare and contrast their predictive capabilities.</a:t>
            </a:r>
            <a:endParaRPr sz="1700" dirty="0">
              <a:latin typeface="Calibri"/>
              <a:ea typeface="Calibri"/>
              <a:cs typeface="Calibri"/>
              <a:sym typeface="Calibri"/>
            </a:endParaRPr>
          </a:p>
        </p:txBody>
      </p:sp>
      <p:sp>
        <p:nvSpPr>
          <p:cNvPr id="358" name="Google Shape;358;p10"/>
          <p:cNvSpPr/>
          <p:nvPr/>
        </p:nvSpPr>
        <p:spPr>
          <a:xfrm>
            <a:off x="744667" y="2391749"/>
            <a:ext cx="1739700" cy="1494600"/>
          </a:xfrm>
          <a:prstGeom prst="roundRect">
            <a:avLst>
              <a:gd name="adj" fmla="val 11666"/>
            </a:avLst>
          </a:prstGeom>
          <a:solidFill>
            <a:schemeClr val="accen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9" name="Google Shape;359;p10"/>
          <p:cNvSpPr/>
          <p:nvPr/>
        </p:nvSpPr>
        <p:spPr>
          <a:xfrm>
            <a:off x="2687767" y="2391749"/>
            <a:ext cx="3159000" cy="1494600"/>
          </a:xfrm>
          <a:prstGeom prst="roundRect">
            <a:avLst>
              <a:gd name="adj" fmla="val 11666"/>
            </a:avLst>
          </a:prstGeom>
          <a:solidFill>
            <a:schemeClr val="lt1"/>
          </a:solidFill>
          <a:ln w="19050" cap="flat" cmpd="sng">
            <a:solidFill>
              <a:srgbClr val="B9C7FB"/>
            </a:solidFill>
            <a:prstDash val="solid"/>
            <a:miter lim="800000"/>
            <a:headEnd type="none" w="sm" len="sm"/>
            <a:tailEnd type="none" w="sm" len="sm"/>
          </a:ln>
          <a:effectLst>
            <a:outerShdw blurRad="50800" dist="38100" dir="5400000" algn="t" rotWithShape="0">
              <a:schemeClr val="dk2">
                <a:alpha val="149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Montserrat SemiBold"/>
              <a:ea typeface="Montserrat SemiBold"/>
              <a:cs typeface="Montserrat SemiBold"/>
              <a:sym typeface="Montserrat SemiBold"/>
            </a:endParaRPr>
          </a:p>
        </p:txBody>
      </p:sp>
      <p:sp>
        <p:nvSpPr>
          <p:cNvPr id="360" name="Google Shape;360;p10"/>
          <p:cNvSpPr/>
          <p:nvPr/>
        </p:nvSpPr>
        <p:spPr>
          <a:xfrm>
            <a:off x="6335842" y="2391749"/>
            <a:ext cx="1739700" cy="1494600"/>
          </a:xfrm>
          <a:prstGeom prst="roundRect">
            <a:avLst>
              <a:gd name="adj" fmla="val 11666"/>
            </a:avLst>
          </a:prstGeom>
          <a:solidFill>
            <a:schemeClr val="accen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1" name="Google Shape;361;p10"/>
          <p:cNvSpPr/>
          <p:nvPr/>
        </p:nvSpPr>
        <p:spPr>
          <a:xfrm>
            <a:off x="8278942" y="2391749"/>
            <a:ext cx="3159000" cy="1494600"/>
          </a:xfrm>
          <a:prstGeom prst="roundRect">
            <a:avLst>
              <a:gd name="adj" fmla="val 11666"/>
            </a:avLst>
          </a:prstGeom>
          <a:solidFill>
            <a:schemeClr val="lt1"/>
          </a:solidFill>
          <a:ln w="19050" cap="flat" cmpd="sng">
            <a:solidFill>
              <a:srgbClr val="B9C7FB"/>
            </a:solidFill>
            <a:prstDash val="solid"/>
            <a:miter lim="800000"/>
            <a:headEnd type="none" w="sm" len="sm"/>
            <a:tailEnd type="none" w="sm" len="sm"/>
          </a:ln>
          <a:effectLst>
            <a:outerShdw blurRad="50800" dist="38100" dir="5400000" algn="t" rotWithShape="0">
              <a:schemeClr val="dk2">
                <a:alpha val="149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Montserrat SemiBold"/>
              <a:ea typeface="Montserrat SemiBold"/>
              <a:cs typeface="Montserrat SemiBold"/>
              <a:sym typeface="Montserrat SemiBold"/>
            </a:endParaRPr>
          </a:p>
        </p:txBody>
      </p:sp>
      <p:sp>
        <p:nvSpPr>
          <p:cNvPr id="362" name="Google Shape;362;p10"/>
          <p:cNvSpPr/>
          <p:nvPr/>
        </p:nvSpPr>
        <p:spPr>
          <a:xfrm>
            <a:off x="754192" y="4353899"/>
            <a:ext cx="1739700" cy="1494600"/>
          </a:xfrm>
          <a:prstGeom prst="roundRect">
            <a:avLst>
              <a:gd name="adj" fmla="val 11666"/>
            </a:avLst>
          </a:prstGeom>
          <a:solidFill>
            <a:schemeClr val="accen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 name="Google Shape;363;p10"/>
          <p:cNvSpPr/>
          <p:nvPr/>
        </p:nvSpPr>
        <p:spPr>
          <a:xfrm>
            <a:off x="2697292" y="4353899"/>
            <a:ext cx="3159000" cy="1494600"/>
          </a:xfrm>
          <a:prstGeom prst="roundRect">
            <a:avLst>
              <a:gd name="adj" fmla="val 11666"/>
            </a:avLst>
          </a:prstGeom>
          <a:solidFill>
            <a:schemeClr val="lt1"/>
          </a:solidFill>
          <a:ln w="19050" cap="flat" cmpd="sng">
            <a:solidFill>
              <a:srgbClr val="B9C7FB"/>
            </a:solidFill>
            <a:prstDash val="solid"/>
            <a:miter lim="800000"/>
            <a:headEnd type="none" w="sm" len="sm"/>
            <a:tailEnd type="none" w="sm" len="sm"/>
          </a:ln>
          <a:effectLst>
            <a:outerShdw blurRad="50800" dist="38100" dir="5400000" algn="t" rotWithShape="0">
              <a:schemeClr val="dk2">
                <a:alpha val="149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Montserrat SemiBold"/>
              <a:ea typeface="Montserrat SemiBold"/>
              <a:cs typeface="Montserrat SemiBold"/>
              <a:sym typeface="Montserrat SemiBold"/>
            </a:endParaRPr>
          </a:p>
        </p:txBody>
      </p:sp>
      <p:sp>
        <p:nvSpPr>
          <p:cNvPr id="364" name="Google Shape;364;p10"/>
          <p:cNvSpPr/>
          <p:nvPr/>
        </p:nvSpPr>
        <p:spPr>
          <a:xfrm>
            <a:off x="6345367" y="4353899"/>
            <a:ext cx="1739700" cy="1494600"/>
          </a:xfrm>
          <a:prstGeom prst="roundRect">
            <a:avLst>
              <a:gd name="adj" fmla="val 11666"/>
            </a:avLst>
          </a:prstGeom>
          <a:solidFill>
            <a:schemeClr val="accen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5" name="Google Shape;365;p10"/>
          <p:cNvSpPr/>
          <p:nvPr/>
        </p:nvSpPr>
        <p:spPr>
          <a:xfrm>
            <a:off x="8288467" y="4353899"/>
            <a:ext cx="3159000" cy="1494600"/>
          </a:xfrm>
          <a:prstGeom prst="roundRect">
            <a:avLst>
              <a:gd name="adj" fmla="val 11666"/>
            </a:avLst>
          </a:prstGeom>
          <a:solidFill>
            <a:schemeClr val="lt1"/>
          </a:solidFill>
          <a:ln w="19050" cap="flat" cmpd="sng">
            <a:solidFill>
              <a:srgbClr val="B9C7FB"/>
            </a:solidFill>
            <a:prstDash val="solid"/>
            <a:miter lim="800000"/>
            <a:headEnd type="none" w="sm" len="sm"/>
            <a:tailEnd type="none" w="sm" len="sm"/>
          </a:ln>
          <a:effectLst>
            <a:outerShdw blurRad="50800" dist="38100" dir="5400000" algn="t" rotWithShape="0">
              <a:schemeClr val="dk2">
                <a:alpha val="149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Montserrat SemiBold"/>
              <a:ea typeface="Montserrat SemiBold"/>
              <a:cs typeface="Montserrat SemiBold"/>
              <a:sym typeface="Montserrat SemiBold"/>
            </a:endParaRPr>
          </a:p>
        </p:txBody>
      </p:sp>
      <p:grpSp>
        <p:nvGrpSpPr>
          <p:cNvPr id="366" name="Google Shape;366;p10"/>
          <p:cNvGrpSpPr/>
          <p:nvPr/>
        </p:nvGrpSpPr>
        <p:grpSpPr>
          <a:xfrm>
            <a:off x="1135315" y="2647115"/>
            <a:ext cx="958039" cy="983520"/>
            <a:chOff x="7048090" y="4264808"/>
            <a:chExt cx="2395695" cy="2459416"/>
          </a:xfrm>
        </p:grpSpPr>
        <p:sp>
          <p:nvSpPr>
            <p:cNvPr id="367" name="Google Shape;367;p10"/>
            <p:cNvSpPr/>
            <p:nvPr/>
          </p:nvSpPr>
          <p:spPr>
            <a:xfrm>
              <a:off x="7060837" y="4264808"/>
              <a:ext cx="2370205" cy="2459416"/>
            </a:xfrm>
            <a:custGeom>
              <a:avLst/>
              <a:gdLst/>
              <a:ahLst/>
              <a:cxnLst/>
              <a:rect l="l" t="t" r="r" b="b"/>
              <a:pathLst>
                <a:path w="3095" h="3203" extrusionOk="0">
                  <a:moveTo>
                    <a:pt x="2741" y="3153"/>
                  </a:moveTo>
                  <a:lnTo>
                    <a:pt x="291" y="2448"/>
                  </a:lnTo>
                  <a:cubicBezTo>
                    <a:pt x="119" y="2398"/>
                    <a:pt x="0" y="2241"/>
                    <a:pt x="0" y="2062"/>
                  </a:cubicBezTo>
                  <a:lnTo>
                    <a:pt x="0" y="217"/>
                  </a:lnTo>
                  <a:cubicBezTo>
                    <a:pt x="0" y="91"/>
                    <a:pt x="121" y="0"/>
                    <a:pt x="243" y="34"/>
                  </a:cubicBezTo>
                  <a:lnTo>
                    <a:pt x="2957" y="815"/>
                  </a:lnTo>
                  <a:cubicBezTo>
                    <a:pt x="3039" y="839"/>
                    <a:pt x="3095" y="913"/>
                    <a:pt x="3095" y="998"/>
                  </a:cubicBezTo>
                  <a:lnTo>
                    <a:pt x="3095" y="2886"/>
                  </a:lnTo>
                  <a:cubicBezTo>
                    <a:pt x="3095" y="3071"/>
                    <a:pt x="2918" y="3203"/>
                    <a:pt x="2741" y="3153"/>
                  </a:cubicBez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10"/>
            <p:cNvSpPr/>
            <p:nvPr/>
          </p:nvSpPr>
          <p:spPr>
            <a:xfrm>
              <a:off x="7060837" y="4557894"/>
              <a:ext cx="2370205" cy="2166317"/>
            </a:xfrm>
            <a:custGeom>
              <a:avLst/>
              <a:gdLst/>
              <a:ahLst/>
              <a:cxnLst/>
              <a:rect l="l" t="t" r="r" b="b"/>
              <a:pathLst>
                <a:path w="3095" h="2819" extrusionOk="0">
                  <a:moveTo>
                    <a:pt x="2735" y="2767"/>
                  </a:moveTo>
                  <a:lnTo>
                    <a:pt x="286" y="2062"/>
                  </a:lnTo>
                  <a:cubicBezTo>
                    <a:pt x="117" y="2014"/>
                    <a:pt x="0" y="1859"/>
                    <a:pt x="0" y="1683"/>
                  </a:cubicBezTo>
                  <a:lnTo>
                    <a:pt x="0" y="0"/>
                  </a:lnTo>
                  <a:lnTo>
                    <a:pt x="3095" y="891"/>
                  </a:lnTo>
                  <a:lnTo>
                    <a:pt x="3095" y="2496"/>
                  </a:lnTo>
                  <a:cubicBezTo>
                    <a:pt x="3095" y="2683"/>
                    <a:pt x="2915" y="2819"/>
                    <a:pt x="2735" y="276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369;p10"/>
            <p:cNvSpPr/>
            <p:nvPr/>
          </p:nvSpPr>
          <p:spPr>
            <a:xfrm>
              <a:off x="8475311" y="5513626"/>
              <a:ext cx="318580" cy="407777"/>
            </a:xfrm>
            <a:custGeom>
              <a:avLst/>
              <a:gdLst/>
              <a:ahLst/>
              <a:cxnLst/>
              <a:rect l="l" t="t" r="r" b="b"/>
              <a:pathLst>
                <a:path w="419" h="529" extrusionOk="0">
                  <a:moveTo>
                    <a:pt x="419" y="325"/>
                  </a:moveTo>
                  <a:cubicBezTo>
                    <a:pt x="419" y="452"/>
                    <a:pt x="327" y="529"/>
                    <a:pt x="211" y="496"/>
                  </a:cubicBezTo>
                  <a:cubicBezTo>
                    <a:pt x="94" y="462"/>
                    <a:pt x="0" y="330"/>
                    <a:pt x="2" y="201"/>
                  </a:cubicBezTo>
                  <a:cubicBezTo>
                    <a:pt x="3" y="74"/>
                    <a:pt x="97" y="0"/>
                    <a:pt x="212" y="35"/>
                  </a:cubicBezTo>
                  <a:cubicBezTo>
                    <a:pt x="326" y="69"/>
                    <a:pt x="418" y="199"/>
                    <a:pt x="419" y="325"/>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10"/>
            <p:cNvSpPr/>
            <p:nvPr/>
          </p:nvSpPr>
          <p:spPr>
            <a:xfrm>
              <a:off x="8194964" y="5195046"/>
              <a:ext cx="229375" cy="280347"/>
            </a:xfrm>
            <a:custGeom>
              <a:avLst/>
              <a:gdLst/>
              <a:ahLst/>
              <a:cxnLst/>
              <a:rect l="l" t="t" r="r" b="b"/>
              <a:pathLst>
                <a:path w="299" h="370" extrusionOk="0">
                  <a:moveTo>
                    <a:pt x="206" y="370"/>
                  </a:moveTo>
                  <a:lnTo>
                    <a:pt x="153" y="370"/>
                  </a:lnTo>
                  <a:cubicBezTo>
                    <a:pt x="69" y="370"/>
                    <a:pt x="0" y="302"/>
                    <a:pt x="0" y="218"/>
                  </a:cubicBezTo>
                  <a:lnTo>
                    <a:pt x="0" y="152"/>
                  </a:lnTo>
                  <a:cubicBezTo>
                    <a:pt x="0" y="68"/>
                    <a:pt x="69" y="0"/>
                    <a:pt x="153" y="0"/>
                  </a:cubicBezTo>
                  <a:lnTo>
                    <a:pt x="206" y="0"/>
                  </a:lnTo>
                  <a:cubicBezTo>
                    <a:pt x="257" y="0"/>
                    <a:pt x="299" y="42"/>
                    <a:pt x="299" y="93"/>
                  </a:cubicBezTo>
                  <a:lnTo>
                    <a:pt x="299" y="277"/>
                  </a:lnTo>
                  <a:cubicBezTo>
                    <a:pt x="299" y="328"/>
                    <a:pt x="257" y="370"/>
                    <a:pt x="206" y="370"/>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371;p10"/>
            <p:cNvSpPr/>
            <p:nvPr/>
          </p:nvSpPr>
          <p:spPr>
            <a:xfrm>
              <a:off x="8271422" y="5016644"/>
              <a:ext cx="764584" cy="815554"/>
            </a:xfrm>
            <a:custGeom>
              <a:avLst/>
              <a:gdLst/>
              <a:ahLst/>
              <a:cxnLst/>
              <a:rect l="l" t="t" r="r" b="b"/>
              <a:pathLst>
                <a:path w="988" h="1068" extrusionOk="0">
                  <a:moveTo>
                    <a:pt x="836" y="1046"/>
                  </a:moveTo>
                  <a:lnTo>
                    <a:pt x="90" y="804"/>
                  </a:lnTo>
                  <a:cubicBezTo>
                    <a:pt x="35" y="788"/>
                    <a:pt x="0" y="733"/>
                    <a:pt x="11" y="676"/>
                  </a:cubicBezTo>
                  <a:lnTo>
                    <a:pt x="60" y="104"/>
                  </a:lnTo>
                  <a:cubicBezTo>
                    <a:pt x="72" y="40"/>
                    <a:pt x="135" y="0"/>
                    <a:pt x="198" y="16"/>
                  </a:cubicBezTo>
                  <a:lnTo>
                    <a:pt x="858" y="189"/>
                  </a:lnTo>
                  <a:cubicBezTo>
                    <a:pt x="902" y="200"/>
                    <a:pt x="935" y="238"/>
                    <a:pt x="941" y="284"/>
                  </a:cubicBezTo>
                  <a:lnTo>
                    <a:pt x="978" y="925"/>
                  </a:lnTo>
                  <a:cubicBezTo>
                    <a:pt x="988" y="1005"/>
                    <a:pt x="913" y="1068"/>
                    <a:pt x="836" y="1046"/>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10"/>
            <p:cNvSpPr/>
            <p:nvPr/>
          </p:nvSpPr>
          <p:spPr>
            <a:xfrm>
              <a:off x="8411600" y="5207793"/>
              <a:ext cx="420524" cy="446011"/>
            </a:xfrm>
            <a:custGeom>
              <a:avLst/>
              <a:gdLst/>
              <a:ahLst/>
              <a:cxnLst/>
              <a:rect l="l" t="t" r="r" b="b"/>
              <a:pathLst>
                <a:path w="550" h="572" extrusionOk="0">
                  <a:moveTo>
                    <a:pt x="508" y="566"/>
                  </a:moveTo>
                  <a:lnTo>
                    <a:pt x="24" y="427"/>
                  </a:lnTo>
                  <a:cubicBezTo>
                    <a:pt x="10" y="423"/>
                    <a:pt x="0" y="410"/>
                    <a:pt x="0" y="395"/>
                  </a:cubicBezTo>
                  <a:lnTo>
                    <a:pt x="0" y="37"/>
                  </a:lnTo>
                  <a:cubicBezTo>
                    <a:pt x="0" y="15"/>
                    <a:pt x="21" y="0"/>
                    <a:pt x="42" y="6"/>
                  </a:cubicBezTo>
                  <a:lnTo>
                    <a:pt x="526" y="145"/>
                  </a:lnTo>
                  <a:cubicBezTo>
                    <a:pt x="540" y="149"/>
                    <a:pt x="550" y="162"/>
                    <a:pt x="550" y="176"/>
                  </a:cubicBezTo>
                  <a:lnTo>
                    <a:pt x="550" y="534"/>
                  </a:lnTo>
                  <a:cubicBezTo>
                    <a:pt x="550" y="556"/>
                    <a:pt x="529" y="572"/>
                    <a:pt x="508" y="56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10"/>
            <p:cNvSpPr/>
            <p:nvPr/>
          </p:nvSpPr>
          <p:spPr>
            <a:xfrm>
              <a:off x="8398853" y="5195046"/>
              <a:ext cx="446010" cy="458750"/>
            </a:xfrm>
            <a:custGeom>
              <a:avLst/>
              <a:gdLst/>
              <a:ahLst/>
              <a:cxnLst/>
              <a:rect l="l" t="t" r="r" b="b"/>
              <a:pathLst>
                <a:path w="573" h="588" extrusionOk="0">
                  <a:moveTo>
                    <a:pt x="523" y="563"/>
                  </a:moveTo>
                  <a:cubicBezTo>
                    <a:pt x="529" y="565"/>
                    <a:pt x="536" y="564"/>
                    <a:pt x="541" y="560"/>
                  </a:cubicBezTo>
                  <a:cubicBezTo>
                    <a:pt x="547" y="556"/>
                    <a:pt x="550" y="550"/>
                    <a:pt x="550" y="543"/>
                  </a:cubicBezTo>
                  <a:lnTo>
                    <a:pt x="550" y="185"/>
                  </a:lnTo>
                  <a:cubicBezTo>
                    <a:pt x="550" y="176"/>
                    <a:pt x="544" y="168"/>
                    <a:pt x="535" y="165"/>
                  </a:cubicBezTo>
                  <a:lnTo>
                    <a:pt x="51" y="26"/>
                  </a:lnTo>
                  <a:cubicBezTo>
                    <a:pt x="44" y="24"/>
                    <a:pt x="38" y="26"/>
                    <a:pt x="32" y="30"/>
                  </a:cubicBezTo>
                  <a:cubicBezTo>
                    <a:pt x="27" y="33"/>
                    <a:pt x="24" y="40"/>
                    <a:pt x="24" y="46"/>
                  </a:cubicBezTo>
                  <a:lnTo>
                    <a:pt x="24" y="404"/>
                  </a:lnTo>
                  <a:cubicBezTo>
                    <a:pt x="24" y="413"/>
                    <a:pt x="30" y="422"/>
                    <a:pt x="39" y="424"/>
                  </a:cubicBezTo>
                  <a:lnTo>
                    <a:pt x="523" y="563"/>
                  </a:lnTo>
                  <a:close/>
                  <a:moveTo>
                    <a:pt x="529" y="588"/>
                  </a:moveTo>
                  <a:cubicBezTo>
                    <a:pt x="525" y="588"/>
                    <a:pt x="521" y="587"/>
                    <a:pt x="517" y="586"/>
                  </a:cubicBezTo>
                  <a:lnTo>
                    <a:pt x="33" y="447"/>
                  </a:lnTo>
                  <a:cubicBezTo>
                    <a:pt x="14" y="441"/>
                    <a:pt x="0" y="424"/>
                    <a:pt x="0" y="404"/>
                  </a:cubicBezTo>
                  <a:lnTo>
                    <a:pt x="0" y="46"/>
                  </a:lnTo>
                  <a:cubicBezTo>
                    <a:pt x="0" y="32"/>
                    <a:pt x="7" y="19"/>
                    <a:pt x="18" y="11"/>
                  </a:cubicBezTo>
                  <a:cubicBezTo>
                    <a:pt x="29" y="2"/>
                    <a:pt x="44" y="0"/>
                    <a:pt x="57" y="3"/>
                  </a:cubicBezTo>
                  <a:lnTo>
                    <a:pt x="541" y="143"/>
                  </a:lnTo>
                  <a:cubicBezTo>
                    <a:pt x="560" y="148"/>
                    <a:pt x="573" y="166"/>
                    <a:pt x="573" y="185"/>
                  </a:cubicBezTo>
                  <a:lnTo>
                    <a:pt x="573" y="543"/>
                  </a:lnTo>
                  <a:cubicBezTo>
                    <a:pt x="573" y="557"/>
                    <a:pt x="567" y="570"/>
                    <a:pt x="556" y="579"/>
                  </a:cubicBezTo>
                  <a:cubicBezTo>
                    <a:pt x="548" y="585"/>
                    <a:pt x="539" y="588"/>
                    <a:pt x="529" y="588"/>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374;p10"/>
            <p:cNvSpPr/>
            <p:nvPr/>
          </p:nvSpPr>
          <p:spPr>
            <a:xfrm>
              <a:off x="8526283" y="5360710"/>
              <a:ext cx="38233" cy="76458"/>
            </a:xfrm>
            <a:custGeom>
              <a:avLst/>
              <a:gdLst/>
              <a:ahLst/>
              <a:cxnLst/>
              <a:rect l="l" t="t" r="r" b="b"/>
              <a:pathLst>
                <a:path w="38" h="102" extrusionOk="0">
                  <a:moveTo>
                    <a:pt x="23" y="102"/>
                  </a:moveTo>
                  <a:lnTo>
                    <a:pt x="16" y="102"/>
                  </a:lnTo>
                  <a:cubicBezTo>
                    <a:pt x="7" y="102"/>
                    <a:pt x="0" y="95"/>
                    <a:pt x="0" y="87"/>
                  </a:cubicBezTo>
                  <a:lnTo>
                    <a:pt x="0" y="16"/>
                  </a:lnTo>
                  <a:cubicBezTo>
                    <a:pt x="0" y="7"/>
                    <a:pt x="7" y="0"/>
                    <a:pt x="16" y="0"/>
                  </a:cubicBezTo>
                  <a:lnTo>
                    <a:pt x="23" y="0"/>
                  </a:lnTo>
                  <a:cubicBezTo>
                    <a:pt x="31" y="0"/>
                    <a:pt x="38" y="7"/>
                    <a:pt x="38" y="16"/>
                  </a:cubicBezTo>
                  <a:lnTo>
                    <a:pt x="38" y="87"/>
                  </a:lnTo>
                  <a:cubicBezTo>
                    <a:pt x="38" y="95"/>
                    <a:pt x="31" y="102"/>
                    <a:pt x="23" y="102"/>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10"/>
            <p:cNvSpPr/>
            <p:nvPr/>
          </p:nvSpPr>
          <p:spPr>
            <a:xfrm>
              <a:off x="8679200" y="5398935"/>
              <a:ext cx="25486" cy="76458"/>
            </a:xfrm>
            <a:custGeom>
              <a:avLst/>
              <a:gdLst/>
              <a:ahLst/>
              <a:cxnLst/>
              <a:rect l="l" t="t" r="r" b="b"/>
              <a:pathLst>
                <a:path w="37" h="102" extrusionOk="0">
                  <a:moveTo>
                    <a:pt x="22" y="102"/>
                  </a:moveTo>
                  <a:lnTo>
                    <a:pt x="15" y="102"/>
                  </a:lnTo>
                  <a:cubicBezTo>
                    <a:pt x="7" y="102"/>
                    <a:pt x="0" y="95"/>
                    <a:pt x="0" y="86"/>
                  </a:cubicBezTo>
                  <a:lnTo>
                    <a:pt x="0" y="15"/>
                  </a:lnTo>
                  <a:cubicBezTo>
                    <a:pt x="0" y="7"/>
                    <a:pt x="7" y="0"/>
                    <a:pt x="15" y="0"/>
                  </a:cubicBezTo>
                  <a:lnTo>
                    <a:pt x="22" y="0"/>
                  </a:lnTo>
                  <a:cubicBezTo>
                    <a:pt x="30" y="0"/>
                    <a:pt x="37" y="7"/>
                    <a:pt x="37" y="15"/>
                  </a:cubicBezTo>
                  <a:lnTo>
                    <a:pt x="37" y="86"/>
                  </a:lnTo>
                  <a:cubicBezTo>
                    <a:pt x="37" y="95"/>
                    <a:pt x="30" y="102"/>
                    <a:pt x="22" y="102"/>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10"/>
            <p:cNvSpPr/>
            <p:nvPr/>
          </p:nvSpPr>
          <p:spPr>
            <a:xfrm>
              <a:off x="8921321" y="5373449"/>
              <a:ext cx="229375" cy="280347"/>
            </a:xfrm>
            <a:custGeom>
              <a:avLst/>
              <a:gdLst/>
              <a:ahLst/>
              <a:cxnLst/>
              <a:rect l="l" t="t" r="r" b="b"/>
              <a:pathLst>
                <a:path w="298" h="371" extrusionOk="0">
                  <a:moveTo>
                    <a:pt x="93" y="371"/>
                  </a:moveTo>
                  <a:lnTo>
                    <a:pt x="146" y="371"/>
                  </a:lnTo>
                  <a:cubicBezTo>
                    <a:pt x="230" y="371"/>
                    <a:pt x="298" y="302"/>
                    <a:pt x="298" y="218"/>
                  </a:cubicBezTo>
                  <a:lnTo>
                    <a:pt x="298" y="152"/>
                  </a:lnTo>
                  <a:cubicBezTo>
                    <a:pt x="298" y="68"/>
                    <a:pt x="230" y="0"/>
                    <a:pt x="146" y="0"/>
                  </a:cubicBezTo>
                  <a:lnTo>
                    <a:pt x="93" y="0"/>
                  </a:lnTo>
                  <a:cubicBezTo>
                    <a:pt x="41" y="0"/>
                    <a:pt x="0" y="42"/>
                    <a:pt x="0" y="94"/>
                  </a:cubicBezTo>
                  <a:lnTo>
                    <a:pt x="0" y="277"/>
                  </a:lnTo>
                  <a:cubicBezTo>
                    <a:pt x="0" y="329"/>
                    <a:pt x="41" y="371"/>
                    <a:pt x="93" y="371"/>
                  </a:cubicBezTo>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10"/>
            <p:cNvSpPr/>
            <p:nvPr/>
          </p:nvSpPr>
          <p:spPr>
            <a:xfrm>
              <a:off x="8093019" y="5704768"/>
              <a:ext cx="1095903" cy="993958"/>
            </a:xfrm>
            <a:custGeom>
              <a:avLst/>
              <a:gdLst/>
              <a:ahLst/>
              <a:cxnLst/>
              <a:rect l="l" t="t" r="r" b="b"/>
              <a:pathLst>
                <a:path w="1438" h="1292" extrusionOk="0">
                  <a:moveTo>
                    <a:pt x="1194" y="267"/>
                  </a:moveTo>
                  <a:lnTo>
                    <a:pt x="374" y="32"/>
                  </a:lnTo>
                  <a:cubicBezTo>
                    <a:pt x="263" y="0"/>
                    <a:pt x="150" y="70"/>
                    <a:pt x="129" y="183"/>
                  </a:cubicBezTo>
                  <a:lnTo>
                    <a:pt x="0" y="871"/>
                  </a:lnTo>
                  <a:lnTo>
                    <a:pt x="1438" y="1292"/>
                  </a:lnTo>
                  <a:lnTo>
                    <a:pt x="1334" y="431"/>
                  </a:lnTo>
                  <a:cubicBezTo>
                    <a:pt x="1325" y="353"/>
                    <a:pt x="1270" y="289"/>
                    <a:pt x="1194" y="267"/>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10"/>
            <p:cNvSpPr/>
            <p:nvPr/>
          </p:nvSpPr>
          <p:spPr>
            <a:xfrm>
              <a:off x="8526283" y="5462654"/>
              <a:ext cx="178403" cy="76458"/>
            </a:xfrm>
            <a:custGeom>
              <a:avLst/>
              <a:gdLst/>
              <a:ahLst/>
              <a:cxnLst/>
              <a:rect l="l" t="t" r="r" b="b"/>
              <a:pathLst>
                <a:path w="223" h="92" extrusionOk="0">
                  <a:moveTo>
                    <a:pt x="138" y="81"/>
                  </a:moveTo>
                  <a:cubicBezTo>
                    <a:pt x="57" y="81"/>
                    <a:pt x="5" y="22"/>
                    <a:pt x="4" y="21"/>
                  </a:cubicBezTo>
                  <a:cubicBezTo>
                    <a:pt x="0" y="16"/>
                    <a:pt x="0" y="9"/>
                    <a:pt x="5" y="4"/>
                  </a:cubicBezTo>
                  <a:cubicBezTo>
                    <a:pt x="10" y="0"/>
                    <a:pt x="18" y="1"/>
                    <a:pt x="22" y="6"/>
                  </a:cubicBezTo>
                  <a:cubicBezTo>
                    <a:pt x="25" y="9"/>
                    <a:pt x="97" y="92"/>
                    <a:pt x="205" y="42"/>
                  </a:cubicBezTo>
                  <a:cubicBezTo>
                    <a:pt x="210" y="40"/>
                    <a:pt x="217" y="42"/>
                    <a:pt x="220" y="48"/>
                  </a:cubicBezTo>
                  <a:cubicBezTo>
                    <a:pt x="223" y="54"/>
                    <a:pt x="220" y="61"/>
                    <a:pt x="214" y="64"/>
                  </a:cubicBezTo>
                  <a:cubicBezTo>
                    <a:pt x="187" y="77"/>
                    <a:pt x="161" y="81"/>
                    <a:pt x="138" y="81"/>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10"/>
            <p:cNvSpPr/>
            <p:nvPr/>
          </p:nvSpPr>
          <p:spPr>
            <a:xfrm>
              <a:off x="7048090" y="4264808"/>
              <a:ext cx="2395688" cy="2433926"/>
            </a:xfrm>
            <a:custGeom>
              <a:avLst/>
              <a:gdLst/>
              <a:ahLst/>
              <a:cxnLst/>
              <a:rect l="l" t="t" r="r" b="b"/>
              <a:pathLst>
                <a:path w="3119" h="3170" extrusionOk="0">
                  <a:moveTo>
                    <a:pt x="202" y="34"/>
                  </a:moveTo>
                  <a:cubicBezTo>
                    <a:pt x="164" y="34"/>
                    <a:pt x="126" y="46"/>
                    <a:pt x="95" y="70"/>
                  </a:cubicBezTo>
                  <a:cubicBezTo>
                    <a:pt x="50" y="104"/>
                    <a:pt x="24" y="156"/>
                    <a:pt x="24" y="212"/>
                  </a:cubicBezTo>
                  <a:lnTo>
                    <a:pt x="24" y="2057"/>
                  </a:lnTo>
                  <a:cubicBezTo>
                    <a:pt x="24" y="2229"/>
                    <a:pt x="140" y="2384"/>
                    <a:pt x="306" y="2431"/>
                  </a:cubicBezTo>
                  <a:lnTo>
                    <a:pt x="2756" y="3136"/>
                  </a:lnTo>
                  <a:cubicBezTo>
                    <a:pt x="2837" y="3159"/>
                    <a:pt x="2922" y="3144"/>
                    <a:pt x="2989" y="3093"/>
                  </a:cubicBezTo>
                  <a:cubicBezTo>
                    <a:pt x="3056" y="3043"/>
                    <a:pt x="3095" y="2965"/>
                    <a:pt x="3095" y="2881"/>
                  </a:cubicBezTo>
                  <a:lnTo>
                    <a:pt x="3095" y="993"/>
                  </a:lnTo>
                  <a:cubicBezTo>
                    <a:pt x="3095" y="914"/>
                    <a:pt x="3042" y="844"/>
                    <a:pt x="2966" y="822"/>
                  </a:cubicBezTo>
                  <a:lnTo>
                    <a:pt x="252" y="41"/>
                  </a:lnTo>
                  <a:cubicBezTo>
                    <a:pt x="235" y="36"/>
                    <a:pt x="218" y="34"/>
                    <a:pt x="202" y="34"/>
                  </a:cubicBezTo>
                  <a:close/>
                  <a:moveTo>
                    <a:pt x="2830" y="3170"/>
                  </a:moveTo>
                  <a:cubicBezTo>
                    <a:pt x="2804" y="3170"/>
                    <a:pt x="2776" y="3167"/>
                    <a:pt x="2750" y="3159"/>
                  </a:cubicBezTo>
                  <a:lnTo>
                    <a:pt x="300" y="2454"/>
                  </a:lnTo>
                  <a:cubicBezTo>
                    <a:pt x="123" y="2403"/>
                    <a:pt x="0" y="2240"/>
                    <a:pt x="0" y="2057"/>
                  </a:cubicBezTo>
                  <a:lnTo>
                    <a:pt x="0" y="212"/>
                  </a:lnTo>
                  <a:cubicBezTo>
                    <a:pt x="0" y="148"/>
                    <a:pt x="30" y="89"/>
                    <a:pt x="81" y="51"/>
                  </a:cubicBezTo>
                  <a:cubicBezTo>
                    <a:pt x="132" y="12"/>
                    <a:pt x="197" y="0"/>
                    <a:pt x="258" y="18"/>
                  </a:cubicBezTo>
                  <a:lnTo>
                    <a:pt x="2973" y="799"/>
                  </a:lnTo>
                  <a:cubicBezTo>
                    <a:pt x="3058" y="824"/>
                    <a:pt x="3119" y="904"/>
                    <a:pt x="3119" y="993"/>
                  </a:cubicBezTo>
                  <a:lnTo>
                    <a:pt x="3119" y="2881"/>
                  </a:lnTo>
                  <a:cubicBezTo>
                    <a:pt x="3119" y="2973"/>
                    <a:pt x="3077" y="3057"/>
                    <a:pt x="3003" y="3112"/>
                  </a:cubicBezTo>
                  <a:cubicBezTo>
                    <a:pt x="2952" y="3150"/>
                    <a:pt x="2892" y="3170"/>
                    <a:pt x="2830" y="3170"/>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 name="Google Shape;380;p10"/>
            <p:cNvSpPr/>
            <p:nvPr/>
          </p:nvSpPr>
          <p:spPr>
            <a:xfrm>
              <a:off x="7175520" y="4392239"/>
              <a:ext cx="127500" cy="140100"/>
            </a:xfrm>
            <a:prstGeom prst="ellipse">
              <a:avLst/>
            </a:prstGeom>
            <a:solidFill>
              <a:srgbClr val="F5792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 name="Google Shape;381;p10"/>
            <p:cNvSpPr/>
            <p:nvPr/>
          </p:nvSpPr>
          <p:spPr>
            <a:xfrm>
              <a:off x="7404895" y="4455950"/>
              <a:ext cx="127500" cy="127500"/>
            </a:xfrm>
            <a:prstGeom prst="ellipse">
              <a:avLst/>
            </a:prstGeom>
            <a:solidFill>
              <a:srgbClr val="EF3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 name="Google Shape;382;p10"/>
            <p:cNvSpPr/>
            <p:nvPr/>
          </p:nvSpPr>
          <p:spPr>
            <a:xfrm>
              <a:off x="7634270" y="4506922"/>
              <a:ext cx="140100" cy="140100"/>
            </a:xfrm>
            <a:prstGeom prst="ellipse">
              <a:avLst/>
            </a:prstGeom>
            <a:solidFill>
              <a:srgbClr val="8BD14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383;p10"/>
            <p:cNvSpPr/>
            <p:nvPr/>
          </p:nvSpPr>
          <p:spPr>
            <a:xfrm>
              <a:off x="7048090" y="4545155"/>
              <a:ext cx="2395695" cy="713611"/>
            </a:xfrm>
            <a:custGeom>
              <a:avLst/>
              <a:gdLst/>
              <a:ahLst/>
              <a:cxnLst/>
              <a:rect l="l" t="t" r="r" b="b"/>
              <a:pathLst>
                <a:path w="3121" h="915" extrusionOk="0">
                  <a:moveTo>
                    <a:pt x="3108" y="915"/>
                  </a:moveTo>
                  <a:lnTo>
                    <a:pt x="3104" y="915"/>
                  </a:lnTo>
                  <a:lnTo>
                    <a:pt x="10" y="25"/>
                  </a:lnTo>
                  <a:cubicBezTo>
                    <a:pt x="4" y="23"/>
                    <a:pt x="0" y="16"/>
                    <a:pt x="2" y="10"/>
                  </a:cubicBezTo>
                  <a:cubicBezTo>
                    <a:pt x="4" y="4"/>
                    <a:pt x="10" y="0"/>
                    <a:pt x="16" y="2"/>
                  </a:cubicBezTo>
                  <a:lnTo>
                    <a:pt x="3111" y="892"/>
                  </a:lnTo>
                  <a:cubicBezTo>
                    <a:pt x="3117" y="894"/>
                    <a:pt x="3121" y="901"/>
                    <a:pt x="3119" y="907"/>
                  </a:cubicBezTo>
                  <a:cubicBezTo>
                    <a:pt x="3118" y="912"/>
                    <a:pt x="3113" y="915"/>
                    <a:pt x="3108" y="915"/>
                  </a:cubicBez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10"/>
            <p:cNvSpPr/>
            <p:nvPr/>
          </p:nvSpPr>
          <p:spPr>
            <a:xfrm>
              <a:off x="7621531" y="5615571"/>
              <a:ext cx="382291" cy="318580"/>
            </a:xfrm>
            <a:custGeom>
              <a:avLst/>
              <a:gdLst/>
              <a:ahLst/>
              <a:cxnLst/>
              <a:rect l="l" t="t" r="r" b="b"/>
              <a:pathLst>
                <a:path w="507" h="408" extrusionOk="0">
                  <a:moveTo>
                    <a:pt x="507" y="408"/>
                  </a:moveTo>
                  <a:lnTo>
                    <a:pt x="444" y="283"/>
                  </a:lnTo>
                  <a:cubicBezTo>
                    <a:pt x="417" y="229"/>
                    <a:pt x="375" y="184"/>
                    <a:pt x="324" y="152"/>
                  </a:cubicBezTo>
                  <a:lnTo>
                    <a:pt x="106" y="17"/>
                  </a:lnTo>
                  <a:cubicBezTo>
                    <a:pt x="87" y="2"/>
                    <a:pt x="61" y="0"/>
                    <a:pt x="40" y="12"/>
                  </a:cubicBezTo>
                  <a:cubicBezTo>
                    <a:pt x="8" y="30"/>
                    <a:pt x="0" y="72"/>
                    <a:pt x="22" y="101"/>
                  </a:cubicBezTo>
                  <a:lnTo>
                    <a:pt x="114" y="223"/>
                  </a:lnTo>
                  <a:lnTo>
                    <a:pt x="60" y="353"/>
                  </a:lnTo>
                  <a:lnTo>
                    <a:pt x="507" y="408"/>
                  </a:ln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 name="Google Shape;385;p10"/>
            <p:cNvSpPr/>
            <p:nvPr/>
          </p:nvSpPr>
          <p:spPr>
            <a:xfrm>
              <a:off x="7315698" y="4698072"/>
              <a:ext cx="649899" cy="1095902"/>
            </a:xfrm>
            <a:custGeom>
              <a:avLst/>
              <a:gdLst/>
              <a:ahLst/>
              <a:cxnLst/>
              <a:rect l="l" t="t" r="r" b="b"/>
              <a:pathLst>
                <a:path w="51" h="86" extrusionOk="0">
                  <a:moveTo>
                    <a:pt x="51" y="86"/>
                  </a:moveTo>
                  <a:lnTo>
                    <a:pt x="0" y="71"/>
                  </a:lnTo>
                  <a:lnTo>
                    <a:pt x="0" y="0"/>
                  </a:lnTo>
                  <a:lnTo>
                    <a:pt x="51" y="16"/>
                  </a:lnTo>
                  <a:lnTo>
                    <a:pt x="51" y="86"/>
                  </a:lnTo>
                  <a:close/>
                </a:path>
              </a:pathLst>
            </a:custGeom>
            <a:solidFill>
              <a:srgbClr val="F5792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386;p10"/>
            <p:cNvSpPr/>
            <p:nvPr/>
          </p:nvSpPr>
          <p:spPr>
            <a:xfrm>
              <a:off x="7302951" y="4889213"/>
              <a:ext cx="675384" cy="917498"/>
            </a:xfrm>
            <a:custGeom>
              <a:avLst/>
              <a:gdLst/>
              <a:ahLst/>
              <a:cxnLst/>
              <a:rect l="l" t="t" r="r" b="b"/>
              <a:pathLst>
                <a:path w="878" h="1193" extrusionOk="0">
                  <a:moveTo>
                    <a:pt x="866" y="1193"/>
                  </a:moveTo>
                  <a:lnTo>
                    <a:pt x="862" y="1193"/>
                  </a:lnTo>
                  <a:lnTo>
                    <a:pt x="10" y="936"/>
                  </a:lnTo>
                  <a:cubicBezTo>
                    <a:pt x="4" y="934"/>
                    <a:pt x="0" y="928"/>
                    <a:pt x="2" y="921"/>
                  </a:cubicBezTo>
                  <a:cubicBezTo>
                    <a:pt x="4" y="915"/>
                    <a:pt x="10" y="911"/>
                    <a:pt x="17" y="913"/>
                  </a:cubicBezTo>
                  <a:lnTo>
                    <a:pt x="854" y="1166"/>
                  </a:lnTo>
                  <a:lnTo>
                    <a:pt x="854" y="12"/>
                  </a:lnTo>
                  <a:cubicBezTo>
                    <a:pt x="854" y="6"/>
                    <a:pt x="859" y="0"/>
                    <a:pt x="866" y="0"/>
                  </a:cubicBezTo>
                  <a:cubicBezTo>
                    <a:pt x="872" y="0"/>
                    <a:pt x="878" y="6"/>
                    <a:pt x="878" y="12"/>
                  </a:cubicBezTo>
                  <a:lnTo>
                    <a:pt x="878" y="1181"/>
                  </a:lnTo>
                  <a:cubicBezTo>
                    <a:pt x="878" y="1185"/>
                    <a:pt x="876" y="1189"/>
                    <a:pt x="873" y="1191"/>
                  </a:cubicBezTo>
                  <a:cubicBezTo>
                    <a:pt x="871" y="1192"/>
                    <a:pt x="868" y="1193"/>
                    <a:pt x="866" y="1193"/>
                  </a:cubicBezTo>
                </a:path>
              </a:pathLst>
            </a:custGeom>
            <a:solidFill>
              <a:srgbClr val="C216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10"/>
            <p:cNvSpPr/>
            <p:nvPr/>
          </p:nvSpPr>
          <p:spPr>
            <a:xfrm>
              <a:off x="7404895" y="4850988"/>
              <a:ext cx="471497" cy="802816"/>
            </a:xfrm>
            <a:custGeom>
              <a:avLst/>
              <a:gdLst/>
              <a:ahLst/>
              <a:cxnLst/>
              <a:rect l="l" t="t" r="r" b="b"/>
              <a:pathLst>
                <a:path w="37" h="63" extrusionOk="0">
                  <a:moveTo>
                    <a:pt x="37" y="63"/>
                  </a:moveTo>
                  <a:lnTo>
                    <a:pt x="0" y="52"/>
                  </a:lnTo>
                  <a:lnTo>
                    <a:pt x="0" y="0"/>
                  </a:lnTo>
                  <a:lnTo>
                    <a:pt x="37" y="11"/>
                  </a:lnTo>
                  <a:lnTo>
                    <a:pt x="37" y="6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10"/>
            <p:cNvSpPr/>
            <p:nvPr/>
          </p:nvSpPr>
          <p:spPr>
            <a:xfrm>
              <a:off x="7404895" y="4991158"/>
              <a:ext cx="471498" cy="662639"/>
            </a:xfrm>
            <a:custGeom>
              <a:avLst/>
              <a:gdLst/>
              <a:ahLst/>
              <a:cxnLst/>
              <a:rect l="l" t="t" r="r" b="b"/>
              <a:pathLst>
                <a:path w="627" h="860" extrusionOk="0">
                  <a:moveTo>
                    <a:pt x="627" y="0"/>
                  </a:moveTo>
                  <a:lnTo>
                    <a:pt x="627" y="860"/>
                  </a:lnTo>
                  <a:lnTo>
                    <a:pt x="0" y="671"/>
                  </a:ln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 name="Google Shape;389;p10"/>
            <p:cNvSpPr/>
            <p:nvPr/>
          </p:nvSpPr>
          <p:spPr>
            <a:xfrm>
              <a:off x="7697989" y="5398935"/>
              <a:ext cx="76458" cy="152917"/>
            </a:xfrm>
            <a:custGeom>
              <a:avLst/>
              <a:gdLst/>
              <a:ahLst/>
              <a:cxnLst/>
              <a:rect l="l" t="t" r="r" b="b"/>
              <a:pathLst>
                <a:path w="6" h="12" extrusionOk="0">
                  <a:moveTo>
                    <a:pt x="6" y="12"/>
                  </a:moveTo>
                  <a:lnTo>
                    <a:pt x="0" y="11"/>
                  </a:lnTo>
                  <a:lnTo>
                    <a:pt x="0" y="0"/>
                  </a:lnTo>
                  <a:lnTo>
                    <a:pt x="6" y="2"/>
                  </a:lnTo>
                  <a:lnTo>
                    <a:pt x="6" y="12"/>
                  </a:ln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390;p10"/>
            <p:cNvSpPr/>
            <p:nvPr/>
          </p:nvSpPr>
          <p:spPr>
            <a:xfrm>
              <a:off x="7583298" y="5322477"/>
              <a:ext cx="76458" cy="203889"/>
            </a:xfrm>
            <a:custGeom>
              <a:avLst/>
              <a:gdLst/>
              <a:ahLst/>
              <a:cxnLst/>
              <a:rect l="l" t="t" r="r" b="b"/>
              <a:pathLst>
                <a:path w="6" h="16" extrusionOk="0">
                  <a:moveTo>
                    <a:pt x="6" y="16"/>
                  </a:moveTo>
                  <a:lnTo>
                    <a:pt x="0" y="14"/>
                  </a:lnTo>
                  <a:lnTo>
                    <a:pt x="0" y="0"/>
                  </a:lnTo>
                  <a:lnTo>
                    <a:pt x="6" y="2"/>
                  </a:lnTo>
                  <a:lnTo>
                    <a:pt x="6" y="16"/>
                  </a:lnTo>
                  <a:close/>
                </a:path>
              </a:pathLst>
            </a:custGeom>
            <a:solidFill>
              <a:srgbClr val="EF3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391;p10"/>
            <p:cNvSpPr/>
            <p:nvPr/>
          </p:nvSpPr>
          <p:spPr>
            <a:xfrm>
              <a:off x="7481353" y="5411682"/>
              <a:ext cx="76458" cy="76458"/>
            </a:xfrm>
            <a:custGeom>
              <a:avLst/>
              <a:gdLst/>
              <a:ahLst/>
              <a:cxnLst/>
              <a:rect l="l" t="t" r="r" b="b"/>
              <a:pathLst>
                <a:path w="6" h="6" extrusionOk="0">
                  <a:moveTo>
                    <a:pt x="6" y="6"/>
                  </a:moveTo>
                  <a:lnTo>
                    <a:pt x="0" y="4"/>
                  </a:lnTo>
                  <a:lnTo>
                    <a:pt x="0" y="0"/>
                  </a:lnTo>
                  <a:lnTo>
                    <a:pt x="6" y="1"/>
                  </a:lnTo>
                  <a:lnTo>
                    <a:pt x="6" y="6"/>
                  </a:lnTo>
                  <a:close/>
                </a:path>
              </a:pathLst>
            </a:custGeom>
            <a:solidFill>
              <a:srgbClr val="FBC8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 name="Google Shape;392;p10"/>
            <p:cNvSpPr/>
            <p:nvPr/>
          </p:nvSpPr>
          <p:spPr>
            <a:xfrm>
              <a:off x="7443128" y="5093102"/>
              <a:ext cx="382291" cy="484236"/>
            </a:xfrm>
            <a:custGeom>
              <a:avLst/>
              <a:gdLst/>
              <a:ahLst/>
              <a:cxnLst/>
              <a:rect l="l" t="t" r="r" b="b"/>
              <a:pathLst>
                <a:path w="507" h="638" extrusionOk="0">
                  <a:moveTo>
                    <a:pt x="495" y="638"/>
                  </a:moveTo>
                  <a:lnTo>
                    <a:pt x="492" y="637"/>
                  </a:lnTo>
                  <a:lnTo>
                    <a:pt x="10" y="503"/>
                  </a:lnTo>
                  <a:cubicBezTo>
                    <a:pt x="4" y="501"/>
                    <a:pt x="0" y="495"/>
                    <a:pt x="2" y="489"/>
                  </a:cubicBezTo>
                  <a:cubicBezTo>
                    <a:pt x="3" y="482"/>
                    <a:pt x="10" y="479"/>
                    <a:pt x="16" y="480"/>
                  </a:cubicBezTo>
                  <a:lnTo>
                    <a:pt x="484" y="610"/>
                  </a:lnTo>
                  <a:lnTo>
                    <a:pt x="484" y="12"/>
                  </a:lnTo>
                  <a:cubicBezTo>
                    <a:pt x="484" y="6"/>
                    <a:pt x="489" y="0"/>
                    <a:pt x="495" y="0"/>
                  </a:cubicBezTo>
                  <a:cubicBezTo>
                    <a:pt x="502" y="0"/>
                    <a:pt x="507" y="6"/>
                    <a:pt x="507" y="12"/>
                  </a:cubicBezTo>
                  <a:lnTo>
                    <a:pt x="507" y="626"/>
                  </a:lnTo>
                  <a:cubicBezTo>
                    <a:pt x="507" y="630"/>
                    <a:pt x="506" y="633"/>
                    <a:pt x="503" y="635"/>
                  </a:cubicBezTo>
                  <a:cubicBezTo>
                    <a:pt x="501" y="637"/>
                    <a:pt x="498" y="638"/>
                    <a:pt x="495" y="638"/>
                  </a:cubicBezTo>
                </a:path>
              </a:pathLst>
            </a:custGeom>
            <a:solidFill>
              <a:srgbClr val="C216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 name="Google Shape;393;p10"/>
            <p:cNvSpPr/>
            <p:nvPr/>
          </p:nvSpPr>
          <p:spPr>
            <a:xfrm>
              <a:off x="7213753" y="5551852"/>
              <a:ext cx="802815" cy="624412"/>
            </a:xfrm>
            <a:custGeom>
              <a:avLst/>
              <a:gdLst/>
              <a:ahLst/>
              <a:cxnLst/>
              <a:rect l="l" t="t" r="r" b="b"/>
              <a:pathLst>
                <a:path w="1038" h="807" extrusionOk="0">
                  <a:moveTo>
                    <a:pt x="107" y="3"/>
                  </a:moveTo>
                  <a:cubicBezTo>
                    <a:pt x="77" y="11"/>
                    <a:pt x="56" y="36"/>
                    <a:pt x="79" y="72"/>
                  </a:cubicBezTo>
                  <a:lnTo>
                    <a:pt x="51" y="83"/>
                  </a:lnTo>
                  <a:cubicBezTo>
                    <a:pt x="15" y="97"/>
                    <a:pt x="0" y="139"/>
                    <a:pt x="19" y="173"/>
                  </a:cubicBezTo>
                  <a:lnTo>
                    <a:pt x="232" y="555"/>
                  </a:lnTo>
                  <a:lnTo>
                    <a:pt x="748" y="786"/>
                  </a:lnTo>
                  <a:cubicBezTo>
                    <a:pt x="794" y="807"/>
                    <a:pt x="847" y="803"/>
                    <a:pt x="890" y="776"/>
                  </a:cubicBezTo>
                  <a:cubicBezTo>
                    <a:pt x="984" y="718"/>
                    <a:pt x="1038" y="611"/>
                    <a:pt x="1029" y="501"/>
                  </a:cubicBezTo>
                  <a:cubicBezTo>
                    <a:pt x="1025" y="459"/>
                    <a:pt x="996" y="423"/>
                    <a:pt x="956" y="412"/>
                  </a:cubicBezTo>
                  <a:lnTo>
                    <a:pt x="563" y="297"/>
                  </a:lnTo>
                  <a:lnTo>
                    <a:pt x="466" y="75"/>
                  </a:lnTo>
                  <a:cubicBezTo>
                    <a:pt x="455" y="52"/>
                    <a:pt x="434" y="37"/>
                    <a:pt x="409" y="34"/>
                  </a:cubicBezTo>
                  <a:cubicBezTo>
                    <a:pt x="361" y="29"/>
                    <a:pt x="322" y="72"/>
                    <a:pt x="333" y="119"/>
                  </a:cubicBezTo>
                  <a:lnTo>
                    <a:pt x="345" y="175"/>
                  </a:lnTo>
                  <a:lnTo>
                    <a:pt x="246" y="64"/>
                  </a:lnTo>
                  <a:cubicBezTo>
                    <a:pt x="220" y="35"/>
                    <a:pt x="179" y="8"/>
                    <a:pt x="137" y="2"/>
                  </a:cubicBezTo>
                  <a:cubicBezTo>
                    <a:pt x="127" y="0"/>
                    <a:pt x="116" y="1"/>
                    <a:pt x="107" y="3"/>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394;p10"/>
            <p:cNvSpPr/>
            <p:nvPr/>
          </p:nvSpPr>
          <p:spPr>
            <a:xfrm>
              <a:off x="7468614" y="5679282"/>
              <a:ext cx="89205" cy="191150"/>
            </a:xfrm>
            <a:custGeom>
              <a:avLst/>
              <a:gdLst/>
              <a:ahLst/>
              <a:cxnLst/>
              <a:rect l="l" t="t" r="r" b="b"/>
              <a:pathLst>
                <a:path w="112" h="249" extrusionOk="0">
                  <a:moveTo>
                    <a:pt x="99" y="249"/>
                  </a:moveTo>
                  <a:cubicBezTo>
                    <a:pt x="94" y="249"/>
                    <a:pt x="90" y="247"/>
                    <a:pt x="88" y="242"/>
                  </a:cubicBezTo>
                  <a:lnTo>
                    <a:pt x="2" y="18"/>
                  </a:lnTo>
                  <a:cubicBezTo>
                    <a:pt x="0" y="12"/>
                    <a:pt x="3" y="5"/>
                    <a:pt x="9" y="3"/>
                  </a:cubicBezTo>
                  <a:cubicBezTo>
                    <a:pt x="15" y="0"/>
                    <a:pt x="22" y="3"/>
                    <a:pt x="24" y="10"/>
                  </a:cubicBezTo>
                  <a:lnTo>
                    <a:pt x="110" y="233"/>
                  </a:lnTo>
                  <a:cubicBezTo>
                    <a:pt x="112" y="239"/>
                    <a:pt x="109" y="246"/>
                    <a:pt x="103" y="249"/>
                  </a:cubicBezTo>
                  <a:lnTo>
                    <a:pt x="99" y="249"/>
                  </a:ln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Google Shape;395;p10"/>
            <p:cNvSpPr/>
            <p:nvPr/>
          </p:nvSpPr>
          <p:spPr>
            <a:xfrm>
              <a:off x="7264726" y="5602824"/>
              <a:ext cx="203889" cy="331319"/>
            </a:xfrm>
            <a:custGeom>
              <a:avLst/>
              <a:gdLst/>
              <a:ahLst/>
              <a:cxnLst/>
              <a:rect l="l" t="t" r="r" b="b"/>
              <a:pathLst>
                <a:path w="263" h="424" extrusionOk="0">
                  <a:moveTo>
                    <a:pt x="250" y="424"/>
                  </a:moveTo>
                  <a:cubicBezTo>
                    <a:pt x="246" y="424"/>
                    <a:pt x="242" y="422"/>
                    <a:pt x="240" y="418"/>
                  </a:cubicBezTo>
                  <a:lnTo>
                    <a:pt x="3" y="19"/>
                  </a:lnTo>
                  <a:cubicBezTo>
                    <a:pt x="0" y="14"/>
                    <a:pt x="2" y="6"/>
                    <a:pt x="8" y="3"/>
                  </a:cubicBezTo>
                  <a:cubicBezTo>
                    <a:pt x="13" y="0"/>
                    <a:pt x="20" y="2"/>
                    <a:pt x="24" y="7"/>
                  </a:cubicBezTo>
                  <a:lnTo>
                    <a:pt x="260" y="406"/>
                  </a:lnTo>
                  <a:cubicBezTo>
                    <a:pt x="263" y="411"/>
                    <a:pt x="261" y="419"/>
                    <a:pt x="256" y="422"/>
                  </a:cubicBezTo>
                  <a:cubicBezTo>
                    <a:pt x="254" y="423"/>
                    <a:pt x="252" y="424"/>
                    <a:pt x="250" y="424"/>
                  </a:cubicBez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396;p10"/>
            <p:cNvSpPr/>
            <p:nvPr/>
          </p:nvSpPr>
          <p:spPr>
            <a:xfrm>
              <a:off x="7570559" y="5806712"/>
              <a:ext cx="63719" cy="76458"/>
            </a:xfrm>
            <a:custGeom>
              <a:avLst/>
              <a:gdLst/>
              <a:ahLst/>
              <a:cxnLst/>
              <a:rect l="l" t="t" r="r" b="b"/>
              <a:pathLst>
                <a:path w="82" h="88" extrusionOk="0">
                  <a:moveTo>
                    <a:pt x="6" y="31"/>
                  </a:moveTo>
                  <a:lnTo>
                    <a:pt x="49" y="81"/>
                  </a:lnTo>
                  <a:cubicBezTo>
                    <a:pt x="54" y="88"/>
                    <a:pt x="64" y="88"/>
                    <a:pt x="70" y="83"/>
                  </a:cubicBezTo>
                  <a:lnTo>
                    <a:pt x="75" y="79"/>
                  </a:lnTo>
                  <a:cubicBezTo>
                    <a:pt x="82" y="73"/>
                    <a:pt x="82" y="64"/>
                    <a:pt x="77" y="57"/>
                  </a:cubicBezTo>
                  <a:lnTo>
                    <a:pt x="34" y="7"/>
                  </a:lnTo>
                  <a:cubicBezTo>
                    <a:pt x="28" y="1"/>
                    <a:pt x="19" y="0"/>
                    <a:pt x="12" y="5"/>
                  </a:cubicBezTo>
                  <a:lnTo>
                    <a:pt x="7" y="9"/>
                  </a:lnTo>
                  <a:cubicBezTo>
                    <a:pt x="1" y="15"/>
                    <a:pt x="0" y="24"/>
                    <a:pt x="6" y="31"/>
                  </a:cubicBezTo>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 name="Google Shape;397;p10"/>
            <p:cNvSpPr/>
            <p:nvPr/>
          </p:nvSpPr>
          <p:spPr>
            <a:xfrm>
              <a:off x="7481353" y="5857685"/>
              <a:ext cx="50972" cy="76458"/>
            </a:xfrm>
            <a:custGeom>
              <a:avLst/>
              <a:gdLst/>
              <a:ahLst/>
              <a:cxnLst/>
              <a:rect l="l" t="t" r="r" b="b"/>
              <a:pathLst>
                <a:path w="74" h="95" extrusionOk="0">
                  <a:moveTo>
                    <a:pt x="4" y="28"/>
                  </a:moveTo>
                  <a:lnTo>
                    <a:pt x="38" y="86"/>
                  </a:lnTo>
                  <a:cubicBezTo>
                    <a:pt x="42" y="93"/>
                    <a:pt x="51" y="95"/>
                    <a:pt x="58" y="91"/>
                  </a:cubicBezTo>
                  <a:lnTo>
                    <a:pt x="64" y="88"/>
                  </a:lnTo>
                  <a:cubicBezTo>
                    <a:pt x="71" y="84"/>
                    <a:pt x="74" y="74"/>
                    <a:pt x="70" y="67"/>
                  </a:cubicBezTo>
                  <a:lnTo>
                    <a:pt x="36" y="10"/>
                  </a:lnTo>
                  <a:cubicBezTo>
                    <a:pt x="32" y="2"/>
                    <a:pt x="23" y="0"/>
                    <a:pt x="16" y="4"/>
                  </a:cubicBezTo>
                  <a:lnTo>
                    <a:pt x="10" y="7"/>
                  </a:lnTo>
                  <a:cubicBezTo>
                    <a:pt x="3" y="12"/>
                    <a:pt x="0" y="21"/>
                    <a:pt x="4" y="28"/>
                  </a:cubicBezTo>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398;p10"/>
            <p:cNvSpPr/>
            <p:nvPr/>
          </p:nvSpPr>
          <p:spPr>
            <a:xfrm>
              <a:off x="7685242" y="5934143"/>
              <a:ext cx="369552" cy="369552"/>
            </a:xfrm>
            <a:custGeom>
              <a:avLst/>
              <a:gdLst/>
              <a:ahLst/>
              <a:cxnLst/>
              <a:rect l="l" t="t" r="r" b="b"/>
              <a:pathLst>
                <a:path w="475" h="485" extrusionOk="0">
                  <a:moveTo>
                    <a:pt x="9" y="353"/>
                  </a:moveTo>
                  <a:lnTo>
                    <a:pt x="35" y="272"/>
                  </a:lnTo>
                  <a:lnTo>
                    <a:pt x="0" y="148"/>
                  </a:lnTo>
                  <a:lnTo>
                    <a:pt x="420" y="0"/>
                  </a:lnTo>
                  <a:lnTo>
                    <a:pt x="450" y="77"/>
                  </a:lnTo>
                  <a:cubicBezTo>
                    <a:pt x="471" y="134"/>
                    <a:pt x="475" y="196"/>
                    <a:pt x="459" y="254"/>
                  </a:cubicBezTo>
                  <a:lnTo>
                    <a:pt x="400" y="468"/>
                  </a:lnTo>
                  <a:cubicBezTo>
                    <a:pt x="397" y="479"/>
                    <a:pt x="386" y="485"/>
                    <a:pt x="375" y="482"/>
                  </a:cubicBezTo>
                  <a:lnTo>
                    <a:pt x="22" y="378"/>
                  </a:lnTo>
                  <a:cubicBezTo>
                    <a:pt x="11" y="375"/>
                    <a:pt x="5" y="364"/>
                    <a:pt x="9" y="353"/>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99" name="Google Shape;399;p10"/>
          <p:cNvGrpSpPr/>
          <p:nvPr/>
        </p:nvGrpSpPr>
        <p:grpSpPr>
          <a:xfrm>
            <a:off x="1028638" y="4723572"/>
            <a:ext cx="1190522" cy="754775"/>
            <a:chOff x="1595278" y="3355544"/>
            <a:chExt cx="2537885" cy="1608985"/>
          </a:xfrm>
        </p:grpSpPr>
        <p:sp>
          <p:nvSpPr>
            <p:cNvPr id="400" name="Google Shape;400;p10"/>
            <p:cNvSpPr/>
            <p:nvPr/>
          </p:nvSpPr>
          <p:spPr>
            <a:xfrm>
              <a:off x="2026552" y="3836577"/>
              <a:ext cx="812795" cy="447868"/>
            </a:xfrm>
            <a:custGeom>
              <a:avLst/>
              <a:gdLst/>
              <a:ahLst/>
              <a:cxnLst/>
              <a:rect l="l" t="t" r="r" b="b"/>
              <a:pathLst>
                <a:path w="806" h="442" extrusionOk="0">
                  <a:moveTo>
                    <a:pt x="806" y="62"/>
                  </a:moveTo>
                  <a:lnTo>
                    <a:pt x="400" y="12"/>
                  </a:lnTo>
                  <a:cubicBezTo>
                    <a:pt x="294" y="0"/>
                    <a:pt x="192" y="55"/>
                    <a:pt x="145" y="150"/>
                  </a:cubicBezTo>
                  <a:lnTo>
                    <a:pt x="0" y="442"/>
                  </a:lnTo>
                  <a:lnTo>
                    <a:pt x="806" y="62"/>
                  </a:ln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 name="Google Shape;401;p10"/>
            <p:cNvSpPr/>
            <p:nvPr/>
          </p:nvSpPr>
          <p:spPr>
            <a:xfrm>
              <a:off x="1727978" y="3471653"/>
              <a:ext cx="1360177" cy="1293827"/>
            </a:xfrm>
            <a:custGeom>
              <a:avLst/>
              <a:gdLst/>
              <a:ahLst/>
              <a:cxnLst/>
              <a:rect l="l" t="t" r="r" b="b"/>
              <a:pathLst>
                <a:path w="82" h="78" extrusionOk="0">
                  <a:moveTo>
                    <a:pt x="0" y="61"/>
                  </a:moveTo>
                  <a:lnTo>
                    <a:pt x="16" y="78"/>
                  </a:lnTo>
                  <a:lnTo>
                    <a:pt x="82" y="17"/>
                  </a:lnTo>
                  <a:lnTo>
                    <a:pt x="66" y="0"/>
                  </a:lnTo>
                  <a:lnTo>
                    <a:pt x="0" y="61"/>
                  </a:lnTo>
                  <a:close/>
                </a:path>
              </a:pathLst>
            </a:custGeom>
            <a:solidFill>
              <a:srgbClr val="EF3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02;p10"/>
            <p:cNvSpPr/>
            <p:nvPr/>
          </p:nvSpPr>
          <p:spPr>
            <a:xfrm>
              <a:off x="2822756" y="3355544"/>
              <a:ext cx="381517" cy="398100"/>
            </a:xfrm>
            <a:custGeom>
              <a:avLst/>
              <a:gdLst/>
              <a:ahLst/>
              <a:cxnLst/>
              <a:rect l="l" t="t" r="r" b="b"/>
              <a:pathLst>
                <a:path w="391" h="402" extrusionOk="0">
                  <a:moveTo>
                    <a:pt x="359" y="315"/>
                  </a:moveTo>
                  <a:lnTo>
                    <a:pt x="264" y="402"/>
                  </a:lnTo>
                  <a:lnTo>
                    <a:pt x="0" y="114"/>
                  </a:lnTo>
                  <a:lnTo>
                    <a:pt x="95" y="28"/>
                  </a:lnTo>
                  <a:cubicBezTo>
                    <a:pt x="125" y="0"/>
                    <a:pt x="172" y="2"/>
                    <a:pt x="200" y="32"/>
                  </a:cubicBezTo>
                  <a:lnTo>
                    <a:pt x="363" y="210"/>
                  </a:lnTo>
                  <a:cubicBezTo>
                    <a:pt x="391" y="241"/>
                    <a:pt x="389" y="288"/>
                    <a:pt x="359" y="315"/>
                  </a:cubicBezTo>
                  <a:close/>
                </a:path>
              </a:pathLst>
            </a:custGeom>
            <a:solidFill>
              <a:srgbClr val="F5792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10"/>
            <p:cNvSpPr/>
            <p:nvPr/>
          </p:nvSpPr>
          <p:spPr>
            <a:xfrm>
              <a:off x="2772986" y="3421894"/>
              <a:ext cx="348344" cy="381517"/>
            </a:xfrm>
            <a:custGeom>
              <a:avLst/>
              <a:gdLst/>
              <a:ahLst/>
              <a:cxnLst/>
              <a:rect l="l" t="t" r="r" b="b"/>
              <a:pathLst>
                <a:path w="21" h="23" extrusionOk="0">
                  <a:moveTo>
                    <a:pt x="0" y="3"/>
                  </a:moveTo>
                  <a:lnTo>
                    <a:pt x="18" y="23"/>
                  </a:lnTo>
                  <a:lnTo>
                    <a:pt x="21" y="21"/>
                  </a:lnTo>
                  <a:lnTo>
                    <a:pt x="3" y="0"/>
                  </a:lnTo>
                  <a:lnTo>
                    <a:pt x="0" y="3"/>
                  </a:ln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10"/>
            <p:cNvSpPr/>
            <p:nvPr/>
          </p:nvSpPr>
          <p:spPr>
            <a:xfrm>
              <a:off x="1993379" y="3753644"/>
              <a:ext cx="928901" cy="862550"/>
            </a:xfrm>
            <a:custGeom>
              <a:avLst/>
              <a:gdLst/>
              <a:ahLst/>
              <a:cxnLst/>
              <a:rect l="l" t="t" r="r" b="b"/>
              <a:pathLst>
                <a:path w="939" h="862" extrusionOk="0">
                  <a:moveTo>
                    <a:pt x="15" y="862"/>
                  </a:moveTo>
                  <a:cubicBezTo>
                    <a:pt x="11" y="862"/>
                    <a:pt x="8" y="860"/>
                    <a:pt x="5" y="858"/>
                  </a:cubicBezTo>
                  <a:cubicBezTo>
                    <a:pt x="0" y="852"/>
                    <a:pt x="1" y="844"/>
                    <a:pt x="6" y="839"/>
                  </a:cubicBezTo>
                  <a:lnTo>
                    <a:pt x="916" y="5"/>
                  </a:lnTo>
                  <a:cubicBezTo>
                    <a:pt x="921" y="0"/>
                    <a:pt x="929" y="1"/>
                    <a:pt x="934" y="6"/>
                  </a:cubicBezTo>
                  <a:cubicBezTo>
                    <a:pt x="939" y="11"/>
                    <a:pt x="939" y="19"/>
                    <a:pt x="933" y="24"/>
                  </a:cubicBezTo>
                  <a:lnTo>
                    <a:pt x="23" y="858"/>
                  </a:lnTo>
                  <a:cubicBezTo>
                    <a:pt x="21" y="861"/>
                    <a:pt x="18" y="862"/>
                    <a:pt x="15" y="862"/>
                  </a:cubicBezTo>
                  <a:close/>
                </a:path>
              </a:pathLst>
            </a:custGeom>
            <a:solidFill>
              <a:srgbClr val="C216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10"/>
            <p:cNvSpPr/>
            <p:nvPr/>
          </p:nvSpPr>
          <p:spPr>
            <a:xfrm>
              <a:off x="1877261" y="3620944"/>
              <a:ext cx="928901" cy="862550"/>
            </a:xfrm>
            <a:custGeom>
              <a:avLst/>
              <a:gdLst/>
              <a:ahLst/>
              <a:cxnLst/>
              <a:rect l="l" t="t" r="r" b="b"/>
              <a:pathLst>
                <a:path w="939" h="861" extrusionOk="0">
                  <a:moveTo>
                    <a:pt x="15" y="861"/>
                  </a:moveTo>
                  <a:cubicBezTo>
                    <a:pt x="11" y="861"/>
                    <a:pt x="8" y="860"/>
                    <a:pt x="5" y="857"/>
                  </a:cubicBezTo>
                  <a:cubicBezTo>
                    <a:pt x="0" y="852"/>
                    <a:pt x="1" y="844"/>
                    <a:pt x="6" y="839"/>
                  </a:cubicBezTo>
                  <a:lnTo>
                    <a:pt x="916" y="5"/>
                  </a:lnTo>
                  <a:cubicBezTo>
                    <a:pt x="921" y="0"/>
                    <a:pt x="929" y="0"/>
                    <a:pt x="934" y="5"/>
                  </a:cubicBezTo>
                  <a:cubicBezTo>
                    <a:pt x="939" y="11"/>
                    <a:pt x="939" y="19"/>
                    <a:pt x="933" y="24"/>
                  </a:cubicBezTo>
                  <a:lnTo>
                    <a:pt x="23" y="858"/>
                  </a:lnTo>
                  <a:cubicBezTo>
                    <a:pt x="21" y="860"/>
                    <a:pt x="18" y="861"/>
                    <a:pt x="15" y="861"/>
                  </a:cubicBezTo>
                  <a:close/>
                </a:path>
              </a:pathLst>
            </a:custGeom>
            <a:solidFill>
              <a:srgbClr val="C216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10"/>
            <p:cNvSpPr/>
            <p:nvPr/>
          </p:nvSpPr>
          <p:spPr>
            <a:xfrm>
              <a:off x="1628452" y="4483497"/>
              <a:ext cx="364927" cy="348344"/>
            </a:xfrm>
            <a:custGeom>
              <a:avLst/>
              <a:gdLst/>
              <a:ahLst/>
              <a:cxnLst/>
              <a:rect l="l" t="t" r="r" b="b"/>
              <a:pathLst>
                <a:path w="22" h="21" extrusionOk="0">
                  <a:moveTo>
                    <a:pt x="6" y="0"/>
                  </a:moveTo>
                  <a:lnTo>
                    <a:pt x="22" y="17"/>
                  </a:lnTo>
                  <a:lnTo>
                    <a:pt x="5" y="21"/>
                  </a:lnTo>
                  <a:lnTo>
                    <a:pt x="0" y="16"/>
                  </a:lnTo>
                  <a:lnTo>
                    <a:pt x="6" y="0"/>
                  </a:ln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07;p10"/>
            <p:cNvSpPr/>
            <p:nvPr/>
          </p:nvSpPr>
          <p:spPr>
            <a:xfrm>
              <a:off x="1595278" y="4748898"/>
              <a:ext cx="116117" cy="116117"/>
            </a:xfrm>
            <a:custGeom>
              <a:avLst/>
              <a:gdLst/>
              <a:ahLst/>
              <a:cxnLst/>
              <a:rect l="l" t="t" r="r" b="b"/>
              <a:pathLst>
                <a:path w="115" h="112" extrusionOk="0">
                  <a:moveTo>
                    <a:pt x="38" y="0"/>
                  </a:moveTo>
                  <a:lnTo>
                    <a:pt x="115" y="84"/>
                  </a:lnTo>
                  <a:lnTo>
                    <a:pt x="0" y="112"/>
                  </a:lnTo>
                  <a:lnTo>
                    <a:pt x="38" y="0"/>
                  </a:ln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 name="Google Shape;408;p10"/>
            <p:cNvSpPr/>
            <p:nvPr/>
          </p:nvSpPr>
          <p:spPr>
            <a:xfrm>
              <a:off x="1860679" y="3836577"/>
              <a:ext cx="2007096" cy="1127952"/>
            </a:xfrm>
            <a:custGeom>
              <a:avLst/>
              <a:gdLst/>
              <a:ahLst/>
              <a:cxnLst/>
              <a:rect l="l" t="t" r="r" b="b"/>
              <a:pathLst>
                <a:path w="2004" h="1130" extrusionOk="0">
                  <a:moveTo>
                    <a:pt x="29" y="499"/>
                  </a:moveTo>
                  <a:cubicBezTo>
                    <a:pt x="1" y="515"/>
                    <a:pt x="0" y="555"/>
                    <a:pt x="26" y="574"/>
                  </a:cubicBezTo>
                  <a:cubicBezTo>
                    <a:pt x="90" y="618"/>
                    <a:pt x="130" y="648"/>
                    <a:pt x="271" y="620"/>
                  </a:cubicBezTo>
                  <a:lnTo>
                    <a:pt x="532" y="501"/>
                  </a:lnTo>
                  <a:lnTo>
                    <a:pt x="1081" y="1004"/>
                  </a:lnTo>
                  <a:lnTo>
                    <a:pt x="1160" y="1071"/>
                  </a:lnTo>
                  <a:cubicBezTo>
                    <a:pt x="1208" y="1111"/>
                    <a:pt x="1270" y="1130"/>
                    <a:pt x="1331" y="1123"/>
                  </a:cubicBezTo>
                  <a:lnTo>
                    <a:pt x="1597" y="1102"/>
                  </a:lnTo>
                  <a:cubicBezTo>
                    <a:pt x="1638" y="1098"/>
                    <a:pt x="1676" y="1080"/>
                    <a:pt x="1704" y="1051"/>
                  </a:cubicBezTo>
                  <a:lnTo>
                    <a:pt x="2004" y="744"/>
                  </a:lnTo>
                  <a:lnTo>
                    <a:pt x="1540" y="285"/>
                  </a:lnTo>
                  <a:lnTo>
                    <a:pt x="977" y="15"/>
                  </a:lnTo>
                  <a:cubicBezTo>
                    <a:pt x="934" y="0"/>
                    <a:pt x="887" y="1"/>
                    <a:pt x="845" y="18"/>
                  </a:cubicBezTo>
                  <a:lnTo>
                    <a:pt x="29" y="499"/>
                  </a:ln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 name="Google Shape;409;p10"/>
            <p:cNvSpPr/>
            <p:nvPr/>
          </p:nvSpPr>
          <p:spPr>
            <a:xfrm>
              <a:off x="2291953" y="4052221"/>
              <a:ext cx="746444" cy="563977"/>
            </a:xfrm>
            <a:custGeom>
              <a:avLst/>
              <a:gdLst/>
              <a:ahLst/>
              <a:cxnLst/>
              <a:rect l="l" t="t" r="r" b="b"/>
              <a:pathLst>
                <a:path w="758" h="550" extrusionOk="0">
                  <a:moveTo>
                    <a:pt x="185" y="530"/>
                  </a:moveTo>
                  <a:lnTo>
                    <a:pt x="674" y="356"/>
                  </a:lnTo>
                  <a:cubicBezTo>
                    <a:pt x="735" y="335"/>
                    <a:pt x="758" y="253"/>
                    <a:pt x="726" y="178"/>
                  </a:cubicBezTo>
                  <a:lnTo>
                    <a:pt x="698" y="113"/>
                  </a:lnTo>
                  <a:cubicBezTo>
                    <a:pt x="665" y="38"/>
                    <a:pt x="590" y="0"/>
                    <a:pt x="532" y="29"/>
                  </a:cubicBezTo>
                  <a:lnTo>
                    <a:pt x="72" y="267"/>
                  </a:lnTo>
                  <a:cubicBezTo>
                    <a:pt x="18" y="294"/>
                    <a:pt x="0" y="371"/>
                    <a:pt x="31" y="441"/>
                  </a:cubicBezTo>
                  <a:lnTo>
                    <a:pt x="31" y="441"/>
                  </a:lnTo>
                  <a:cubicBezTo>
                    <a:pt x="61" y="510"/>
                    <a:pt x="129" y="550"/>
                    <a:pt x="185" y="530"/>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 name="Google Shape;410;p10"/>
            <p:cNvSpPr/>
            <p:nvPr/>
          </p:nvSpPr>
          <p:spPr>
            <a:xfrm>
              <a:off x="2408062" y="4218097"/>
              <a:ext cx="763027" cy="563977"/>
            </a:xfrm>
            <a:custGeom>
              <a:avLst/>
              <a:gdLst/>
              <a:ahLst/>
              <a:cxnLst/>
              <a:rect l="l" t="t" r="r" b="b"/>
              <a:pathLst>
                <a:path w="758" h="550" extrusionOk="0">
                  <a:moveTo>
                    <a:pt x="185" y="530"/>
                  </a:moveTo>
                  <a:lnTo>
                    <a:pt x="673" y="356"/>
                  </a:lnTo>
                  <a:cubicBezTo>
                    <a:pt x="734" y="335"/>
                    <a:pt x="758" y="253"/>
                    <a:pt x="725" y="178"/>
                  </a:cubicBezTo>
                  <a:lnTo>
                    <a:pt x="697" y="113"/>
                  </a:lnTo>
                  <a:cubicBezTo>
                    <a:pt x="664" y="38"/>
                    <a:pt x="589" y="0"/>
                    <a:pt x="532" y="29"/>
                  </a:cubicBezTo>
                  <a:lnTo>
                    <a:pt x="71" y="267"/>
                  </a:lnTo>
                  <a:cubicBezTo>
                    <a:pt x="18" y="294"/>
                    <a:pt x="0" y="371"/>
                    <a:pt x="30" y="441"/>
                  </a:cubicBezTo>
                  <a:cubicBezTo>
                    <a:pt x="60" y="510"/>
                    <a:pt x="128" y="550"/>
                    <a:pt x="185" y="530"/>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 name="Google Shape;411;p10"/>
            <p:cNvSpPr/>
            <p:nvPr/>
          </p:nvSpPr>
          <p:spPr>
            <a:xfrm>
              <a:off x="2557353" y="4367378"/>
              <a:ext cx="763027" cy="547394"/>
            </a:xfrm>
            <a:custGeom>
              <a:avLst/>
              <a:gdLst/>
              <a:ahLst/>
              <a:cxnLst/>
              <a:rect l="l" t="t" r="r" b="b"/>
              <a:pathLst>
                <a:path w="758" h="550" extrusionOk="0">
                  <a:moveTo>
                    <a:pt x="185" y="530"/>
                  </a:moveTo>
                  <a:lnTo>
                    <a:pt x="674" y="357"/>
                  </a:lnTo>
                  <a:cubicBezTo>
                    <a:pt x="734" y="335"/>
                    <a:pt x="758" y="254"/>
                    <a:pt x="725" y="178"/>
                  </a:cubicBezTo>
                  <a:lnTo>
                    <a:pt x="698" y="114"/>
                  </a:lnTo>
                  <a:cubicBezTo>
                    <a:pt x="665" y="38"/>
                    <a:pt x="589" y="0"/>
                    <a:pt x="532" y="29"/>
                  </a:cubicBezTo>
                  <a:lnTo>
                    <a:pt x="71" y="267"/>
                  </a:lnTo>
                  <a:cubicBezTo>
                    <a:pt x="18" y="295"/>
                    <a:pt x="0" y="371"/>
                    <a:pt x="31" y="441"/>
                  </a:cubicBezTo>
                  <a:cubicBezTo>
                    <a:pt x="61" y="511"/>
                    <a:pt x="129" y="550"/>
                    <a:pt x="185" y="530"/>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 name="Google Shape;412;p10"/>
            <p:cNvSpPr/>
            <p:nvPr/>
          </p:nvSpPr>
          <p:spPr>
            <a:xfrm>
              <a:off x="2573936" y="4533254"/>
              <a:ext cx="381517" cy="232226"/>
            </a:xfrm>
            <a:custGeom>
              <a:avLst/>
              <a:gdLst/>
              <a:ahLst/>
              <a:cxnLst/>
              <a:rect l="l" t="t" r="r" b="b"/>
              <a:pathLst>
                <a:path w="379" h="230" extrusionOk="0">
                  <a:moveTo>
                    <a:pt x="15" y="230"/>
                  </a:moveTo>
                  <a:cubicBezTo>
                    <a:pt x="10" y="230"/>
                    <a:pt x="6" y="227"/>
                    <a:pt x="3" y="223"/>
                  </a:cubicBezTo>
                  <a:cubicBezTo>
                    <a:pt x="0" y="217"/>
                    <a:pt x="2" y="209"/>
                    <a:pt x="8" y="205"/>
                  </a:cubicBezTo>
                  <a:lnTo>
                    <a:pt x="358" y="3"/>
                  </a:lnTo>
                  <a:cubicBezTo>
                    <a:pt x="364" y="0"/>
                    <a:pt x="372" y="2"/>
                    <a:pt x="376" y="8"/>
                  </a:cubicBezTo>
                  <a:cubicBezTo>
                    <a:pt x="379" y="14"/>
                    <a:pt x="377" y="22"/>
                    <a:pt x="371" y="26"/>
                  </a:cubicBezTo>
                  <a:lnTo>
                    <a:pt x="21" y="228"/>
                  </a:lnTo>
                  <a:cubicBezTo>
                    <a:pt x="19" y="229"/>
                    <a:pt x="17" y="230"/>
                    <a:pt x="15" y="230"/>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 name="Google Shape;413;p10"/>
            <p:cNvSpPr/>
            <p:nvPr/>
          </p:nvSpPr>
          <p:spPr>
            <a:xfrm>
              <a:off x="2408062" y="4334204"/>
              <a:ext cx="398100" cy="265400"/>
            </a:xfrm>
            <a:custGeom>
              <a:avLst/>
              <a:gdLst/>
              <a:ahLst/>
              <a:cxnLst/>
              <a:rect l="l" t="t" r="r" b="b"/>
              <a:pathLst>
                <a:path w="403" h="261" extrusionOk="0">
                  <a:moveTo>
                    <a:pt x="15" y="261"/>
                  </a:moveTo>
                  <a:cubicBezTo>
                    <a:pt x="11" y="261"/>
                    <a:pt x="7" y="259"/>
                    <a:pt x="4" y="255"/>
                  </a:cubicBezTo>
                  <a:cubicBezTo>
                    <a:pt x="0" y="249"/>
                    <a:pt x="2" y="241"/>
                    <a:pt x="8" y="238"/>
                  </a:cubicBezTo>
                  <a:lnTo>
                    <a:pt x="382" y="4"/>
                  </a:lnTo>
                  <a:cubicBezTo>
                    <a:pt x="388" y="0"/>
                    <a:pt x="396" y="2"/>
                    <a:pt x="399" y="8"/>
                  </a:cubicBezTo>
                  <a:cubicBezTo>
                    <a:pt x="403" y="14"/>
                    <a:pt x="401" y="22"/>
                    <a:pt x="395" y="26"/>
                  </a:cubicBezTo>
                  <a:lnTo>
                    <a:pt x="22" y="259"/>
                  </a:lnTo>
                  <a:cubicBezTo>
                    <a:pt x="20" y="261"/>
                    <a:pt x="17" y="261"/>
                    <a:pt x="15" y="261"/>
                  </a:cubicBez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 name="Google Shape;414;p10"/>
            <p:cNvSpPr/>
            <p:nvPr/>
          </p:nvSpPr>
          <p:spPr>
            <a:xfrm>
              <a:off x="2341712" y="4151747"/>
              <a:ext cx="298577" cy="199050"/>
            </a:xfrm>
            <a:custGeom>
              <a:avLst/>
              <a:gdLst/>
              <a:ahLst/>
              <a:cxnLst/>
              <a:rect l="l" t="t" r="r" b="b"/>
              <a:pathLst>
                <a:path w="287" h="192" extrusionOk="0">
                  <a:moveTo>
                    <a:pt x="14" y="192"/>
                  </a:moveTo>
                  <a:cubicBezTo>
                    <a:pt x="10" y="192"/>
                    <a:pt x="6" y="190"/>
                    <a:pt x="3" y="186"/>
                  </a:cubicBezTo>
                  <a:cubicBezTo>
                    <a:pt x="0" y="180"/>
                    <a:pt x="1" y="172"/>
                    <a:pt x="7" y="168"/>
                  </a:cubicBezTo>
                  <a:lnTo>
                    <a:pt x="265" y="4"/>
                  </a:lnTo>
                  <a:cubicBezTo>
                    <a:pt x="271" y="0"/>
                    <a:pt x="279" y="2"/>
                    <a:pt x="283" y="8"/>
                  </a:cubicBezTo>
                  <a:cubicBezTo>
                    <a:pt x="287" y="14"/>
                    <a:pt x="285" y="22"/>
                    <a:pt x="279" y="26"/>
                  </a:cubicBezTo>
                  <a:lnTo>
                    <a:pt x="21" y="190"/>
                  </a:lnTo>
                  <a:cubicBezTo>
                    <a:pt x="19" y="191"/>
                    <a:pt x="17" y="192"/>
                    <a:pt x="14" y="192"/>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 name="Google Shape;415;p10"/>
            <p:cNvSpPr/>
            <p:nvPr/>
          </p:nvSpPr>
          <p:spPr>
            <a:xfrm>
              <a:off x="3071562" y="3687294"/>
              <a:ext cx="1061601" cy="1045021"/>
            </a:xfrm>
            <a:custGeom>
              <a:avLst/>
              <a:gdLst/>
              <a:ahLst/>
              <a:cxnLst/>
              <a:rect l="l" t="t" r="r" b="b"/>
              <a:pathLst>
                <a:path w="1060" h="1059" extrusionOk="0">
                  <a:moveTo>
                    <a:pt x="579" y="58"/>
                  </a:moveTo>
                  <a:lnTo>
                    <a:pt x="1001" y="477"/>
                  </a:lnTo>
                  <a:cubicBezTo>
                    <a:pt x="1059" y="535"/>
                    <a:pt x="1060" y="629"/>
                    <a:pt x="1002" y="687"/>
                  </a:cubicBezTo>
                  <a:lnTo>
                    <a:pt x="633" y="1059"/>
                  </a:lnTo>
                  <a:lnTo>
                    <a:pt x="0" y="431"/>
                  </a:lnTo>
                  <a:lnTo>
                    <a:pt x="368" y="59"/>
                  </a:lnTo>
                  <a:cubicBezTo>
                    <a:pt x="426" y="1"/>
                    <a:pt x="520" y="0"/>
                    <a:pt x="579" y="58"/>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 name="Google Shape;416;p10"/>
            <p:cNvSpPr/>
            <p:nvPr/>
          </p:nvSpPr>
          <p:spPr>
            <a:xfrm>
              <a:off x="3204262" y="4085397"/>
              <a:ext cx="348344" cy="481044"/>
            </a:xfrm>
            <a:custGeom>
              <a:avLst/>
              <a:gdLst/>
              <a:ahLst/>
              <a:cxnLst/>
              <a:rect l="l" t="t" r="r" b="b"/>
              <a:pathLst>
                <a:path w="360" h="489" extrusionOk="0">
                  <a:moveTo>
                    <a:pt x="345" y="489"/>
                  </a:moveTo>
                  <a:cubicBezTo>
                    <a:pt x="340" y="489"/>
                    <a:pt x="335" y="486"/>
                    <a:pt x="333" y="480"/>
                  </a:cubicBezTo>
                  <a:cubicBezTo>
                    <a:pt x="270" y="303"/>
                    <a:pt x="154" y="141"/>
                    <a:pt x="7" y="25"/>
                  </a:cubicBezTo>
                  <a:cubicBezTo>
                    <a:pt x="1" y="20"/>
                    <a:pt x="0" y="12"/>
                    <a:pt x="4" y="6"/>
                  </a:cubicBezTo>
                  <a:cubicBezTo>
                    <a:pt x="9" y="1"/>
                    <a:pt x="17" y="0"/>
                    <a:pt x="23" y="4"/>
                  </a:cubicBezTo>
                  <a:cubicBezTo>
                    <a:pt x="174" y="124"/>
                    <a:pt x="293" y="290"/>
                    <a:pt x="358" y="472"/>
                  </a:cubicBezTo>
                  <a:cubicBezTo>
                    <a:pt x="360" y="478"/>
                    <a:pt x="356" y="486"/>
                    <a:pt x="350" y="488"/>
                  </a:cubicBezTo>
                  <a:lnTo>
                    <a:pt x="345" y="489"/>
                  </a:ln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 name="Google Shape;417;p10"/>
            <p:cNvSpPr/>
            <p:nvPr/>
          </p:nvSpPr>
          <p:spPr>
            <a:xfrm>
              <a:off x="2905686" y="4566428"/>
              <a:ext cx="199050" cy="149294"/>
            </a:xfrm>
            <a:custGeom>
              <a:avLst/>
              <a:gdLst/>
              <a:ahLst/>
              <a:cxnLst/>
              <a:rect l="l" t="t" r="r" b="b"/>
              <a:pathLst>
                <a:path w="196" h="157" extrusionOk="0">
                  <a:moveTo>
                    <a:pt x="66" y="147"/>
                  </a:moveTo>
                  <a:lnTo>
                    <a:pt x="173" y="85"/>
                  </a:lnTo>
                  <a:cubicBezTo>
                    <a:pt x="190" y="75"/>
                    <a:pt x="196" y="53"/>
                    <a:pt x="186" y="36"/>
                  </a:cubicBezTo>
                  <a:lnTo>
                    <a:pt x="179" y="23"/>
                  </a:lnTo>
                  <a:cubicBezTo>
                    <a:pt x="169" y="6"/>
                    <a:pt x="147" y="0"/>
                    <a:pt x="130" y="10"/>
                  </a:cubicBezTo>
                  <a:lnTo>
                    <a:pt x="23" y="72"/>
                  </a:lnTo>
                  <a:cubicBezTo>
                    <a:pt x="6" y="82"/>
                    <a:pt x="0" y="103"/>
                    <a:pt x="10" y="120"/>
                  </a:cubicBezTo>
                  <a:lnTo>
                    <a:pt x="18" y="134"/>
                  </a:lnTo>
                  <a:cubicBezTo>
                    <a:pt x="27" y="151"/>
                    <a:pt x="49" y="157"/>
                    <a:pt x="66" y="147"/>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 name="Google Shape;418;p10"/>
            <p:cNvSpPr/>
            <p:nvPr/>
          </p:nvSpPr>
          <p:spPr>
            <a:xfrm>
              <a:off x="2772986" y="4350797"/>
              <a:ext cx="199050" cy="149294"/>
            </a:xfrm>
            <a:custGeom>
              <a:avLst/>
              <a:gdLst/>
              <a:ahLst/>
              <a:cxnLst/>
              <a:rect l="l" t="t" r="r" b="b"/>
              <a:pathLst>
                <a:path w="196" h="156" extrusionOk="0">
                  <a:moveTo>
                    <a:pt x="66" y="146"/>
                  </a:moveTo>
                  <a:lnTo>
                    <a:pt x="173" y="85"/>
                  </a:lnTo>
                  <a:cubicBezTo>
                    <a:pt x="190" y="75"/>
                    <a:pt x="196" y="53"/>
                    <a:pt x="186" y="36"/>
                  </a:cubicBezTo>
                  <a:lnTo>
                    <a:pt x="179" y="23"/>
                  </a:lnTo>
                  <a:cubicBezTo>
                    <a:pt x="169" y="6"/>
                    <a:pt x="147" y="0"/>
                    <a:pt x="130" y="10"/>
                  </a:cubicBezTo>
                  <a:lnTo>
                    <a:pt x="23" y="71"/>
                  </a:lnTo>
                  <a:cubicBezTo>
                    <a:pt x="6" y="81"/>
                    <a:pt x="0" y="103"/>
                    <a:pt x="10" y="120"/>
                  </a:cubicBezTo>
                  <a:lnTo>
                    <a:pt x="17" y="133"/>
                  </a:lnTo>
                  <a:cubicBezTo>
                    <a:pt x="27" y="150"/>
                    <a:pt x="49" y="156"/>
                    <a:pt x="66" y="146"/>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 name="Google Shape;419;p10"/>
            <p:cNvSpPr/>
            <p:nvPr/>
          </p:nvSpPr>
          <p:spPr>
            <a:xfrm>
              <a:off x="2623703" y="4151747"/>
              <a:ext cx="199050" cy="149294"/>
            </a:xfrm>
            <a:custGeom>
              <a:avLst/>
              <a:gdLst/>
              <a:ahLst/>
              <a:cxnLst/>
              <a:rect l="l" t="t" r="r" b="b"/>
              <a:pathLst>
                <a:path w="197" h="156" extrusionOk="0">
                  <a:moveTo>
                    <a:pt x="67" y="147"/>
                  </a:moveTo>
                  <a:lnTo>
                    <a:pt x="174" y="85"/>
                  </a:lnTo>
                  <a:cubicBezTo>
                    <a:pt x="191" y="75"/>
                    <a:pt x="197" y="53"/>
                    <a:pt x="187" y="36"/>
                  </a:cubicBezTo>
                  <a:lnTo>
                    <a:pt x="179" y="23"/>
                  </a:lnTo>
                  <a:cubicBezTo>
                    <a:pt x="169" y="6"/>
                    <a:pt x="147" y="0"/>
                    <a:pt x="130" y="10"/>
                  </a:cubicBezTo>
                  <a:lnTo>
                    <a:pt x="23" y="72"/>
                  </a:lnTo>
                  <a:cubicBezTo>
                    <a:pt x="6" y="81"/>
                    <a:pt x="0" y="103"/>
                    <a:pt x="10" y="120"/>
                  </a:cubicBezTo>
                  <a:lnTo>
                    <a:pt x="18" y="134"/>
                  </a:lnTo>
                  <a:cubicBezTo>
                    <a:pt x="28" y="151"/>
                    <a:pt x="50" y="156"/>
                    <a:pt x="67" y="147"/>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 name="Google Shape;420;p10"/>
            <p:cNvSpPr/>
            <p:nvPr/>
          </p:nvSpPr>
          <p:spPr>
            <a:xfrm>
              <a:off x="2507586" y="3952697"/>
              <a:ext cx="199050" cy="149294"/>
            </a:xfrm>
            <a:custGeom>
              <a:avLst/>
              <a:gdLst/>
              <a:ahLst/>
              <a:cxnLst/>
              <a:rect l="l" t="t" r="r" b="b"/>
              <a:pathLst>
                <a:path w="196" h="156" extrusionOk="0">
                  <a:moveTo>
                    <a:pt x="66" y="146"/>
                  </a:moveTo>
                  <a:lnTo>
                    <a:pt x="173" y="84"/>
                  </a:lnTo>
                  <a:cubicBezTo>
                    <a:pt x="190" y="75"/>
                    <a:pt x="196" y="53"/>
                    <a:pt x="186" y="36"/>
                  </a:cubicBezTo>
                  <a:lnTo>
                    <a:pt x="178" y="22"/>
                  </a:lnTo>
                  <a:cubicBezTo>
                    <a:pt x="168" y="5"/>
                    <a:pt x="147" y="0"/>
                    <a:pt x="130" y="9"/>
                  </a:cubicBezTo>
                  <a:lnTo>
                    <a:pt x="22" y="71"/>
                  </a:lnTo>
                  <a:cubicBezTo>
                    <a:pt x="5" y="81"/>
                    <a:pt x="0" y="103"/>
                    <a:pt x="9" y="120"/>
                  </a:cubicBezTo>
                  <a:lnTo>
                    <a:pt x="17" y="133"/>
                  </a:lnTo>
                  <a:cubicBezTo>
                    <a:pt x="27" y="150"/>
                    <a:pt x="49" y="156"/>
                    <a:pt x="66" y="146"/>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21" name="Google Shape;421;p10"/>
          <p:cNvGrpSpPr/>
          <p:nvPr/>
        </p:nvGrpSpPr>
        <p:grpSpPr>
          <a:xfrm>
            <a:off x="6776260" y="2662007"/>
            <a:ext cx="859178" cy="934990"/>
            <a:chOff x="12169387" y="2570653"/>
            <a:chExt cx="2035003" cy="2214567"/>
          </a:xfrm>
        </p:grpSpPr>
        <p:sp>
          <p:nvSpPr>
            <p:cNvPr id="422" name="Google Shape;422;p10"/>
            <p:cNvSpPr/>
            <p:nvPr/>
          </p:nvSpPr>
          <p:spPr>
            <a:xfrm>
              <a:off x="13571659" y="2570653"/>
              <a:ext cx="632731" cy="769539"/>
            </a:xfrm>
            <a:custGeom>
              <a:avLst/>
              <a:gdLst/>
              <a:ahLst/>
              <a:cxnLst/>
              <a:rect l="l" t="t" r="r" b="b"/>
              <a:pathLst>
                <a:path w="1235" h="1484" extrusionOk="0">
                  <a:moveTo>
                    <a:pt x="1235" y="634"/>
                  </a:moveTo>
                  <a:cubicBezTo>
                    <a:pt x="1235" y="282"/>
                    <a:pt x="937" y="0"/>
                    <a:pt x="580" y="27"/>
                  </a:cubicBezTo>
                  <a:cubicBezTo>
                    <a:pt x="288" y="48"/>
                    <a:pt x="49" y="281"/>
                    <a:pt x="21" y="573"/>
                  </a:cubicBezTo>
                  <a:cubicBezTo>
                    <a:pt x="0" y="787"/>
                    <a:pt x="91" y="982"/>
                    <a:pt x="242" y="1105"/>
                  </a:cubicBezTo>
                  <a:cubicBezTo>
                    <a:pt x="338" y="1183"/>
                    <a:pt x="401" y="1294"/>
                    <a:pt x="422" y="1415"/>
                  </a:cubicBezTo>
                  <a:lnTo>
                    <a:pt x="431" y="1462"/>
                  </a:lnTo>
                  <a:cubicBezTo>
                    <a:pt x="434" y="1475"/>
                    <a:pt x="446" y="1484"/>
                    <a:pt x="460" y="1484"/>
                  </a:cubicBezTo>
                  <a:lnTo>
                    <a:pt x="793" y="1484"/>
                  </a:lnTo>
                  <a:cubicBezTo>
                    <a:pt x="807" y="1484"/>
                    <a:pt x="819" y="1475"/>
                    <a:pt x="822" y="1462"/>
                  </a:cubicBezTo>
                  <a:lnTo>
                    <a:pt x="831" y="1416"/>
                  </a:lnTo>
                  <a:cubicBezTo>
                    <a:pt x="853" y="1292"/>
                    <a:pt x="920" y="1182"/>
                    <a:pt x="1016" y="1101"/>
                  </a:cubicBezTo>
                  <a:cubicBezTo>
                    <a:pt x="1150" y="989"/>
                    <a:pt x="1235" y="822"/>
                    <a:pt x="1235" y="634"/>
                  </a:cubicBezTo>
                </a:path>
              </a:pathLst>
            </a:custGeom>
            <a:solidFill>
              <a:srgbClr val="FBC8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 name="Google Shape;423;p10"/>
            <p:cNvSpPr/>
            <p:nvPr/>
          </p:nvSpPr>
          <p:spPr>
            <a:xfrm>
              <a:off x="13785422" y="2929771"/>
              <a:ext cx="42755" cy="94058"/>
            </a:xfrm>
            <a:custGeom>
              <a:avLst/>
              <a:gdLst/>
              <a:ahLst/>
              <a:cxnLst/>
              <a:rect l="l" t="t" r="r" b="b"/>
              <a:pathLst>
                <a:path w="84" h="178" extrusionOk="0">
                  <a:moveTo>
                    <a:pt x="50" y="178"/>
                  </a:moveTo>
                  <a:lnTo>
                    <a:pt x="35" y="178"/>
                  </a:lnTo>
                  <a:cubicBezTo>
                    <a:pt x="16" y="178"/>
                    <a:pt x="0" y="162"/>
                    <a:pt x="0" y="143"/>
                  </a:cubicBezTo>
                  <a:lnTo>
                    <a:pt x="0" y="34"/>
                  </a:lnTo>
                  <a:cubicBezTo>
                    <a:pt x="0" y="15"/>
                    <a:pt x="16" y="0"/>
                    <a:pt x="35" y="0"/>
                  </a:cubicBezTo>
                  <a:lnTo>
                    <a:pt x="50" y="0"/>
                  </a:lnTo>
                  <a:cubicBezTo>
                    <a:pt x="69" y="0"/>
                    <a:pt x="84" y="15"/>
                    <a:pt x="84" y="34"/>
                  </a:cubicBezTo>
                  <a:lnTo>
                    <a:pt x="84" y="143"/>
                  </a:lnTo>
                  <a:cubicBezTo>
                    <a:pt x="84" y="162"/>
                    <a:pt x="69" y="178"/>
                    <a:pt x="50" y="178"/>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 name="Google Shape;424;p10"/>
            <p:cNvSpPr/>
            <p:nvPr/>
          </p:nvSpPr>
          <p:spPr>
            <a:xfrm>
              <a:off x="13947878" y="2929771"/>
              <a:ext cx="42755" cy="94058"/>
            </a:xfrm>
            <a:custGeom>
              <a:avLst/>
              <a:gdLst/>
              <a:ahLst/>
              <a:cxnLst/>
              <a:rect l="l" t="t" r="r" b="b"/>
              <a:pathLst>
                <a:path w="84" h="178" extrusionOk="0">
                  <a:moveTo>
                    <a:pt x="49" y="178"/>
                  </a:moveTo>
                  <a:lnTo>
                    <a:pt x="34" y="178"/>
                  </a:lnTo>
                  <a:cubicBezTo>
                    <a:pt x="15" y="178"/>
                    <a:pt x="0" y="162"/>
                    <a:pt x="0" y="143"/>
                  </a:cubicBezTo>
                  <a:lnTo>
                    <a:pt x="0" y="34"/>
                  </a:lnTo>
                  <a:cubicBezTo>
                    <a:pt x="0" y="15"/>
                    <a:pt x="15" y="0"/>
                    <a:pt x="34" y="0"/>
                  </a:cubicBezTo>
                  <a:lnTo>
                    <a:pt x="49" y="0"/>
                  </a:lnTo>
                  <a:cubicBezTo>
                    <a:pt x="68" y="0"/>
                    <a:pt x="84" y="15"/>
                    <a:pt x="84" y="34"/>
                  </a:cubicBezTo>
                  <a:lnTo>
                    <a:pt x="84" y="143"/>
                  </a:lnTo>
                  <a:cubicBezTo>
                    <a:pt x="84" y="162"/>
                    <a:pt x="68" y="178"/>
                    <a:pt x="49" y="178"/>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425;p10"/>
            <p:cNvSpPr/>
            <p:nvPr/>
          </p:nvSpPr>
          <p:spPr>
            <a:xfrm>
              <a:off x="13793970" y="2912671"/>
              <a:ext cx="196663" cy="85504"/>
            </a:xfrm>
            <a:custGeom>
              <a:avLst/>
              <a:gdLst/>
              <a:ahLst/>
              <a:cxnLst/>
              <a:rect l="l" t="t" r="r" b="b"/>
              <a:pathLst>
                <a:path w="380" h="161" extrusionOk="0">
                  <a:moveTo>
                    <a:pt x="185" y="161"/>
                  </a:moveTo>
                  <a:cubicBezTo>
                    <a:pt x="177" y="161"/>
                    <a:pt x="171" y="156"/>
                    <a:pt x="168" y="148"/>
                  </a:cubicBezTo>
                  <a:lnTo>
                    <a:pt x="147" y="79"/>
                  </a:lnTo>
                  <a:lnTo>
                    <a:pt x="128" y="133"/>
                  </a:lnTo>
                  <a:cubicBezTo>
                    <a:pt x="126" y="140"/>
                    <a:pt x="119" y="145"/>
                    <a:pt x="112" y="145"/>
                  </a:cubicBezTo>
                  <a:lnTo>
                    <a:pt x="17" y="145"/>
                  </a:lnTo>
                  <a:cubicBezTo>
                    <a:pt x="8" y="145"/>
                    <a:pt x="0" y="137"/>
                    <a:pt x="0" y="128"/>
                  </a:cubicBezTo>
                  <a:cubicBezTo>
                    <a:pt x="0" y="118"/>
                    <a:pt x="8" y="110"/>
                    <a:pt x="17" y="110"/>
                  </a:cubicBezTo>
                  <a:lnTo>
                    <a:pt x="99" y="110"/>
                  </a:lnTo>
                  <a:lnTo>
                    <a:pt x="132" y="17"/>
                  </a:lnTo>
                  <a:cubicBezTo>
                    <a:pt x="134" y="10"/>
                    <a:pt x="142" y="6"/>
                    <a:pt x="149" y="6"/>
                  </a:cubicBezTo>
                  <a:cubicBezTo>
                    <a:pt x="156" y="6"/>
                    <a:pt x="163" y="11"/>
                    <a:pt x="165" y="18"/>
                  </a:cubicBezTo>
                  <a:lnTo>
                    <a:pt x="185" y="83"/>
                  </a:lnTo>
                  <a:lnTo>
                    <a:pt x="205" y="13"/>
                  </a:lnTo>
                  <a:cubicBezTo>
                    <a:pt x="207" y="5"/>
                    <a:pt x="213" y="1"/>
                    <a:pt x="222" y="0"/>
                  </a:cubicBezTo>
                  <a:cubicBezTo>
                    <a:pt x="230" y="1"/>
                    <a:pt x="237" y="6"/>
                    <a:pt x="238" y="14"/>
                  </a:cubicBezTo>
                  <a:lnTo>
                    <a:pt x="262" y="110"/>
                  </a:lnTo>
                  <a:lnTo>
                    <a:pt x="363" y="110"/>
                  </a:lnTo>
                  <a:cubicBezTo>
                    <a:pt x="373" y="110"/>
                    <a:pt x="380" y="118"/>
                    <a:pt x="380" y="128"/>
                  </a:cubicBezTo>
                  <a:cubicBezTo>
                    <a:pt x="380" y="137"/>
                    <a:pt x="373" y="145"/>
                    <a:pt x="363" y="145"/>
                  </a:cubicBezTo>
                  <a:lnTo>
                    <a:pt x="248" y="145"/>
                  </a:lnTo>
                  <a:cubicBezTo>
                    <a:pt x="240" y="145"/>
                    <a:pt x="233" y="140"/>
                    <a:pt x="231" y="132"/>
                  </a:cubicBezTo>
                  <a:lnTo>
                    <a:pt x="220" y="85"/>
                  </a:lnTo>
                  <a:lnTo>
                    <a:pt x="202" y="148"/>
                  </a:lnTo>
                  <a:cubicBezTo>
                    <a:pt x="199" y="156"/>
                    <a:pt x="193" y="161"/>
                    <a:pt x="185" y="161"/>
                  </a:cubicBezTo>
                  <a:lnTo>
                    <a:pt x="185" y="161"/>
                  </a:lnTo>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426;p10"/>
            <p:cNvSpPr/>
            <p:nvPr/>
          </p:nvSpPr>
          <p:spPr>
            <a:xfrm>
              <a:off x="13802523" y="2998175"/>
              <a:ext cx="102605" cy="324917"/>
            </a:xfrm>
            <a:custGeom>
              <a:avLst/>
              <a:gdLst/>
              <a:ahLst/>
              <a:cxnLst/>
              <a:rect l="l" t="t" r="r" b="b"/>
              <a:pathLst>
                <a:path w="191" h="624" extrusionOk="0">
                  <a:moveTo>
                    <a:pt x="171" y="624"/>
                  </a:moveTo>
                  <a:cubicBezTo>
                    <a:pt x="164" y="624"/>
                    <a:pt x="157" y="619"/>
                    <a:pt x="155" y="611"/>
                  </a:cubicBezTo>
                  <a:lnTo>
                    <a:pt x="3" y="24"/>
                  </a:lnTo>
                  <a:cubicBezTo>
                    <a:pt x="0" y="15"/>
                    <a:pt x="6" y="5"/>
                    <a:pt x="15" y="3"/>
                  </a:cubicBezTo>
                  <a:cubicBezTo>
                    <a:pt x="24" y="0"/>
                    <a:pt x="34" y="6"/>
                    <a:pt x="36" y="15"/>
                  </a:cubicBezTo>
                  <a:lnTo>
                    <a:pt x="188" y="602"/>
                  </a:lnTo>
                  <a:cubicBezTo>
                    <a:pt x="191" y="611"/>
                    <a:pt x="185" y="621"/>
                    <a:pt x="176" y="623"/>
                  </a:cubicBezTo>
                  <a:lnTo>
                    <a:pt x="171" y="624"/>
                  </a:ln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 name="Google Shape;427;p10"/>
            <p:cNvSpPr/>
            <p:nvPr/>
          </p:nvSpPr>
          <p:spPr>
            <a:xfrm>
              <a:off x="13879474" y="2998175"/>
              <a:ext cx="102605" cy="324917"/>
            </a:xfrm>
            <a:custGeom>
              <a:avLst/>
              <a:gdLst/>
              <a:ahLst/>
              <a:cxnLst/>
              <a:rect l="l" t="t" r="r" b="b"/>
              <a:pathLst>
                <a:path w="191" h="624" extrusionOk="0">
                  <a:moveTo>
                    <a:pt x="19" y="624"/>
                  </a:moveTo>
                  <a:lnTo>
                    <a:pt x="15" y="623"/>
                  </a:lnTo>
                  <a:cubicBezTo>
                    <a:pt x="6" y="621"/>
                    <a:pt x="0" y="611"/>
                    <a:pt x="3" y="602"/>
                  </a:cubicBezTo>
                  <a:lnTo>
                    <a:pt x="155" y="15"/>
                  </a:lnTo>
                  <a:cubicBezTo>
                    <a:pt x="157" y="6"/>
                    <a:pt x="167" y="0"/>
                    <a:pt x="176" y="3"/>
                  </a:cubicBezTo>
                  <a:cubicBezTo>
                    <a:pt x="185" y="5"/>
                    <a:pt x="191" y="15"/>
                    <a:pt x="188" y="24"/>
                  </a:cubicBezTo>
                  <a:lnTo>
                    <a:pt x="36" y="611"/>
                  </a:lnTo>
                  <a:cubicBezTo>
                    <a:pt x="34" y="619"/>
                    <a:pt x="27" y="624"/>
                    <a:pt x="19" y="624"/>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28;p10"/>
            <p:cNvSpPr/>
            <p:nvPr/>
          </p:nvSpPr>
          <p:spPr>
            <a:xfrm>
              <a:off x="13768321" y="3280342"/>
              <a:ext cx="247965" cy="205211"/>
            </a:xfrm>
            <a:custGeom>
              <a:avLst/>
              <a:gdLst/>
              <a:ahLst/>
              <a:cxnLst/>
              <a:rect l="l" t="t" r="r" b="b"/>
              <a:pathLst>
                <a:path w="482" h="399" extrusionOk="0">
                  <a:moveTo>
                    <a:pt x="482" y="0"/>
                  </a:moveTo>
                  <a:lnTo>
                    <a:pt x="0" y="0"/>
                  </a:lnTo>
                  <a:lnTo>
                    <a:pt x="0" y="200"/>
                  </a:lnTo>
                  <a:cubicBezTo>
                    <a:pt x="0" y="310"/>
                    <a:pt x="89" y="399"/>
                    <a:pt x="198" y="399"/>
                  </a:cubicBezTo>
                  <a:lnTo>
                    <a:pt x="284" y="399"/>
                  </a:lnTo>
                  <a:cubicBezTo>
                    <a:pt x="394" y="399"/>
                    <a:pt x="482" y="310"/>
                    <a:pt x="482" y="200"/>
                  </a:cubicBezTo>
                  <a:lnTo>
                    <a:pt x="482" y="0"/>
                  </a:ln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29;p10"/>
            <p:cNvSpPr/>
            <p:nvPr/>
          </p:nvSpPr>
          <p:spPr>
            <a:xfrm>
              <a:off x="13734120" y="3254688"/>
              <a:ext cx="324916" cy="102605"/>
            </a:xfrm>
            <a:custGeom>
              <a:avLst/>
              <a:gdLst/>
              <a:ahLst/>
              <a:cxnLst/>
              <a:rect l="l" t="t" r="r" b="b"/>
              <a:pathLst>
                <a:path w="629" h="199" extrusionOk="0">
                  <a:moveTo>
                    <a:pt x="547" y="199"/>
                  </a:moveTo>
                  <a:lnTo>
                    <a:pt x="82" y="199"/>
                  </a:lnTo>
                  <a:cubicBezTo>
                    <a:pt x="37" y="199"/>
                    <a:pt x="0" y="162"/>
                    <a:pt x="0" y="117"/>
                  </a:cubicBezTo>
                  <a:lnTo>
                    <a:pt x="0" y="82"/>
                  </a:lnTo>
                  <a:cubicBezTo>
                    <a:pt x="0" y="37"/>
                    <a:pt x="37" y="0"/>
                    <a:pt x="82" y="0"/>
                  </a:cubicBezTo>
                  <a:lnTo>
                    <a:pt x="547" y="0"/>
                  </a:lnTo>
                  <a:cubicBezTo>
                    <a:pt x="592" y="0"/>
                    <a:pt x="629" y="37"/>
                    <a:pt x="629" y="82"/>
                  </a:cubicBezTo>
                  <a:lnTo>
                    <a:pt x="629" y="117"/>
                  </a:lnTo>
                  <a:cubicBezTo>
                    <a:pt x="629" y="162"/>
                    <a:pt x="592" y="199"/>
                    <a:pt x="547" y="199"/>
                  </a:cubicBez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10"/>
            <p:cNvSpPr/>
            <p:nvPr/>
          </p:nvSpPr>
          <p:spPr>
            <a:xfrm>
              <a:off x="13725566" y="3297443"/>
              <a:ext cx="342018" cy="68404"/>
            </a:xfrm>
            <a:custGeom>
              <a:avLst/>
              <a:gdLst/>
              <a:ahLst/>
              <a:cxnLst/>
              <a:rect l="l" t="t" r="r" b="b"/>
              <a:pathLst>
                <a:path w="663" h="134" extrusionOk="0">
                  <a:moveTo>
                    <a:pt x="546" y="134"/>
                  </a:moveTo>
                  <a:lnTo>
                    <a:pt x="117" y="134"/>
                  </a:lnTo>
                  <a:cubicBezTo>
                    <a:pt x="52" y="134"/>
                    <a:pt x="0" y="82"/>
                    <a:pt x="0" y="17"/>
                  </a:cubicBezTo>
                  <a:cubicBezTo>
                    <a:pt x="0" y="8"/>
                    <a:pt x="8" y="0"/>
                    <a:pt x="17" y="0"/>
                  </a:cubicBezTo>
                  <a:cubicBezTo>
                    <a:pt x="27" y="0"/>
                    <a:pt x="34" y="8"/>
                    <a:pt x="34" y="17"/>
                  </a:cubicBezTo>
                  <a:cubicBezTo>
                    <a:pt x="34" y="63"/>
                    <a:pt x="71" y="100"/>
                    <a:pt x="117" y="100"/>
                  </a:cubicBezTo>
                  <a:lnTo>
                    <a:pt x="546" y="100"/>
                  </a:lnTo>
                  <a:cubicBezTo>
                    <a:pt x="592" y="100"/>
                    <a:pt x="629" y="63"/>
                    <a:pt x="629" y="17"/>
                  </a:cubicBezTo>
                  <a:cubicBezTo>
                    <a:pt x="629" y="8"/>
                    <a:pt x="636" y="0"/>
                    <a:pt x="646" y="0"/>
                  </a:cubicBezTo>
                  <a:cubicBezTo>
                    <a:pt x="655" y="0"/>
                    <a:pt x="663" y="8"/>
                    <a:pt x="663" y="17"/>
                  </a:cubicBezTo>
                  <a:cubicBezTo>
                    <a:pt x="663" y="82"/>
                    <a:pt x="611" y="134"/>
                    <a:pt x="546" y="134"/>
                  </a:cubicBez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31;p10"/>
            <p:cNvSpPr/>
            <p:nvPr/>
          </p:nvSpPr>
          <p:spPr>
            <a:xfrm>
              <a:off x="13776869" y="3382947"/>
              <a:ext cx="222312" cy="17101"/>
            </a:xfrm>
            <a:custGeom>
              <a:avLst/>
              <a:gdLst/>
              <a:ahLst/>
              <a:cxnLst/>
              <a:rect l="l" t="t" r="r" b="b"/>
              <a:pathLst>
                <a:path w="432" h="34" extrusionOk="0">
                  <a:moveTo>
                    <a:pt x="415" y="34"/>
                  </a:moveTo>
                  <a:lnTo>
                    <a:pt x="18" y="34"/>
                  </a:lnTo>
                  <a:cubicBezTo>
                    <a:pt x="8" y="34"/>
                    <a:pt x="0" y="27"/>
                    <a:pt x="0" y="17"/>
                  </a:cubicBezTo>
                  <a:cubicBezTo>
                    <a:pt x="0" y="8"/>
                    <a:pt x="8" y="0"/>
                    <a:pt x="18" y="0"/>
                  </a:cubicBezTo>
                  <a:lnTo>
                    <a:pt x="415" y="0"/>
                  </a:lnTo>
                  <a:cubicBezTo>
                    <a:pt x="425" y="0"/>
                    <a:pt x="432" y="8"/>
                    <a:pt x="432" y="17"/>
                  </a:cubicBezTo>
                  <a:cubicBezTo>
                    <a:pt x="432" y="27"/>
                    <a:pt x="425" y="34"/>
                    <a:pt x="415" y="34"/>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32;p10"/>
            <p:cNvSpPr/>
            <p:nvPr/>
          </p:nvSpPr>
          <p:spPr>
            <a:xfrm>
              <a:off x="13811071" y="3425697"/>
              <a:ext cx="162461" cy="17101"/>
            </a:xfrm>
            <a:custGeom>
              <a:avLst/>
              <a:gdLst/>
              <a:ahLst/>
              <a:cxnLst/>
              <a:rect l="l" t="t" r="r" b="b"/>
              <a:pathLst>
                <a:path w="317" h="35" extrusionOk="0">
                  <a:moveTo>
                    <a:pt x="299" y="35"/>
                  </a:moveTo>
                  <a:lnTo>
                    <a:pt x="17" y="35"/>
                  </a:lnTo>
                  <a:cubicBezTo>
                    <a:pt x="8" y="35"/>
                    <a:pt x="0" y="27"/>
                    <a:pt x="0" y="17"/>
                  </a:cubicBezTo>
                  <a:cubicBezTo>
                    <a:pt x="0" y="8"/>
                    <a:pt x="8" y="0"/>
                    <a:pt x="17" y="0"/>
                  </a:cubicBezTo>
                  <a:lnTo>
                    <a:pt x="299" y="0"/>
                  </a:lnTo>
                  <a:cubicBezTo>
                    <a:pt x="309" y="0"/>
                    <a:pt x="317" y="8"/>
                    <a:pt x="317" y="17"/>
                  </a:cubicBezTo>
                  <a:cubicBezTo>
                    <a:pt x="317" y="27"/>
                    <a:pt x="309" y="35"/>
                    <a:pt x="299" y="35"/>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 name="Google Shape;433;p10"/>
            <p:cNvSpPr/>
            <p:nvPr/>
          </p:nvSpPr>
          <p:spPr>
            <a:xfrm>
              <a:off x="13511808" y="3981478"/>
              <a:ext cx="444622" cy="444624"/>
            </a:xfrm>
            <a:custGeom>
              <a:avLst/>
              <a:gdLst/>
              <a:ahLst/>
              <a:cxnLst/>
              <a:rect l="l" t="t" r="r" b="b"/>
              <a:pathLst>
                <a:path w="850" h="862" extrusionOk="0">
                  <a:moveTo>
                    <a:pt x="850" y="368"/>
                  </a:moveTo>
                  <a:lnTo>
                    <a:pt x="342" y="0"/>
                  </a:lnTo>
                  <a:lnTo>
                    <a:pt x="42" y="488"/>
                  </a:lnTo>
                  <a:lnTo>
                    <a:pt x="25" y="560"/>
                  </a:lnTo>
                  <a:cubicBezTo>
                    <a:pt x="0" y="659"/>
                    <a:pt x="59" y="759"/>
                    <a:pt x="157" y="786"/>
                  </a:cubicBezTo>
                  <a:lnTo>
                    <a:pt x="330" y="834"/>
                  </a:lnTo>
                  <a:cubicBezTo>
                    <a:pt x="430" y="862"/>
                    <a:pt x="534" y="803"/>
                    <a:pt x="562" y="703"/>
                  </a:cubicBezTo>
                  <a:lnTo>
                    <a:pt x="850" y="368"/>
                  </a:ln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434;p10"/>
            <p:cNvSpPr/>
            <p:nvPr/>
          </p:nvSpPr>
          <p:spPr>
            <a:xfrm>
              <a:off x="13469053" y="3861772"/>
              <a:ext cx="299268" cy="410422"/>
            </a:xfrm>
            <a:custGeom>
              <a:avLst/>
              <a:gdLst/>
              <a:ahLst/>
              <a:cxnLst/>
              <a:rect l="l" t="t" r="r" b="b"/>
              <a:pathLst>
                <a:path w="591" h="800" extrusionOk="0">
                  <a:moveTo>
                    <a:pt x="137" y="733"/>
                  </a:moveTo>
                  <a:lnTo>
                    <a:pt x="30" y="424"/>
                  </a:lnTo>
                  <a:cubicBezTo>
                    <a:pt x="0" y="339"/>
                    <a:pt x="26" y="245"/>
                    <a:pt x="94" y="187"/>
                  </a:cubicBezTo>
                  <a:lnTo>
                    <a:pt x="244" y="59"/>
                  </a:lnTo>
                  <a:cubicBezTo>
                    <a:pt x="314" y="0"/>
                    <a:pt x="418" y="7"/>
                    <a:pt x="480" y="75"/>
                  </a:cubicBezTo>
                  <a:lnTo>
                    <a:pt x="549" y="151"/>
                  </a:lnTo>
                  <a:cubicBezTo>
                    <a:pt x="587" y="194"/>
                    <a:pt x="591" y="257"/>
                    <a:pt x="557" y="303"/>
                  </a:cubicBezTo>
                  <a:cubicBezTo>
                    <a:pt x="531" y="339"/>
                    <a:pt x="488" y="357"/>
                    <a:pt x="444" y="352"/>
                  </a:cubicBezTo>
                  <a:lnTo>
                    <a:pt x="409" y="347"/>
                  </a:lnTo>
                  <a:lnTo>
                    <a:pt x="493" y="550"/>
                  </a:lnTo>
                  <a:lnTo>
                    <a:pt x="377" y="800"/>
                  </a:lnTo>
                  <a:lnTo>
                    <a:pt x="137" y="733"/>
                  </a:ln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10"/>
            <p:cNvSpPr/>
            <p:nvPr/>
          </p:nvSpPr>
          <p:spPr>
            <a:xfrm>
              <a:off x="13717019" y="3519755"/>
              <a:ext cx="247965" cy="427522"/>
            </a:xfrm>
            <a:custGeom>
              <a:avLst/>
              <a:gdLst/>
              <a:ahLst/>
              <a:cxnLst/>
              <a:rect l="l" t="t" r="r" b="b"/>
              <a:pathLst>
                <a:path w="494" h="827" extrusionOk="0">
                  <a:moveTo>
                    <a:pt x="211" y="115"/>
                  </a:moveTo>
                  <a:lnTo>
                    <a:pt x="0" y="710"/>
                  </a:lnTo>
                  <a:lnTo>
                    <a:pt x="336" y="827"/>
                  </a:lnTo>
                  <a:lnTo>
                    <a:pt x="481" y="203"/>
                  </a:lnTo>
                  <a:cubicBezTo>
                    <a:pt x="494" y="149"/>
                    <a:pt x="474" y="92"/>
                    <a:pt x="430" y="58"/>
                  </a:cubicBezTo>
                  <a:cubicBezTo>
                    <a:pt x="356" y="0"/>
                    <a:pt x="248" y="29"/>
                    <a:pt x="211" y="115"/>
                  </a:cubicBez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10"/>
            <p:cNvSpPr/>
            <p:nvPr/>
          </p:nvSpPr>
          <p:spPr>
            <a:xfrm>
              <a:off x="13597313" y="3819017"/>
              <a:ext cx="359119" cy="265067"/>
            </a:xfrm>
            <a:custGeom>
              <a:avLst/>
              <a:gdLst/>
              <a:ahLst/>
              <a:cxnLst/>
              <a:rect l="l" t="t" r="r" b="b"/>
              <a:pathLst>
                <a:path w="697" h="515" extrusionOk="0">
                  <a:moveTo>
                    <a:pt x="697" y="194"/>
                  </a:moveTo>
                  <a:lnTo>
                    <a:pt x="696" y="238"/>
                  </a:lnTo>
                  <a:cubicBezTo>
                    <a:pt x="695" y="247"/>
                    <a:pt x="695" y="256"/>
                    <a:pt x="693" y="264"/>
                  </a:cubicBezTo>
                  <a:cubicBezTo>
                    <a:pt x="688" y="288"/>
                    <a:pt x="678" y="310"/>
                    <a:pt x="664" y="328"/>
                  </a:cubicBezTo>
                  <a:cubicBezTo>
                    <a:pt x="652" y="344"/>
                    <a:pt x="638" y="357"/>
                    <a:pt x="621" y="367"/>
                  </a:cubicBezTo>
                  <a:cubicBezTo>
                    <a:pt x="595" y="383"/>
                    <a:pt x="564" y="391"/>
                    <a:pt x="532" y="389"/>
                  </a:cubicBezTo>
                  <a:lnTo>
                    <a:pt x="369" y="378"/>
                  </a:lnTo>
                  <a:lnTo>
                    <a:pt x="327" y="421"/>
                  </a:lnTo>
                  <a:lnTo>
                    <a:pt x="283" y="466"/>
                  </a:lnTo>
                  <a:cubicBezTo>
                    <a:pt x="258" y="492"/>
                    <a:pt x="225" y="508"/>
                    <a:pt x="192" y="513"/>
                  </a:cubicBezTo>
                  <a:cubicBezTo>
                    <a:pt x="184" y="514"/>
                    <a:pt x="176" y="515"/>
                    <a:pt x="168" y="515"/>
                  </a:cubicBezTo>
                  <a:cubicBezTo>
                    <a:pt x="136" y="515"/>
                    <a:pt x="104" y="505"/>
                    <a:pt x="76" y="485"/>
                  </a:cubicBezTo>
                  <a:cubicBezTo>
                    <a:pt x="74" y="484"/>
                    <a:pt x="72" y="483"/>
                    <a:pt x="70" y="481"/>
                  </a:cubicBezTo>
                  <a:cubicBezTo>
                    <a:pt x="69" y="480"/>
                    <a:pt x="67" y="478"/>
                    <a:pt x="65" y="477"/>
                  </a:cubicBezTo>
                  <a:lnTo>
                    <a:pt x="63" y="475"/>
                  </a:lnTo>
                  <a:cubicBezTo>
                    <a:pt x="18" y="436"/>
                    <a:pt x="0" y="376"/>
                    <a:pt x="13" y="321"/>
                  </a:cubicBezTo>
                  <a:lnTo>
                    <a:pt x="13" y="318"/>
                  </a:lnTo>
                  <a:cubicBezTo>
                    <a:pt x="18" y="299"/>
                    <a:pt x="26" y="280"/>
                    <a:pt x="38" y="263"/>
                  </a:cubicBezTo>
                  <a:lnTo>
                    <a:pt x="187" y="114"/>
                  </a:lnTo>
                  <a:lnTo>
                    <a:pt x="208" y="93"/>
                  </a:lnTo>
                  <a:cubicBezTo>
                    <a:pt x="220" y="81"/>
                    <a:pt x="234" y="70"/>
                    <a:pt x="248" y="60"/>
                  </a:cubicBezTo>
                  <a:cubicBezTo>
                    <a:pt x="312" y="16"/>
                    <a:pt x="393" y="0"/>
                    <a:pt x="470" y="17"/>
                  </a:cubicBezTo>
                  <a:lnTo>
                    <a:pt x="576" y="40"/>
                  </a:lnTo>
                  <a:cubicBezTo>
                    <a:pt x="586" y="43"/>
                    <a:pt x="596" y="46"/>
                    <a:pt x="605" y="50"/>
                  </a:cubicBezTo>
                  <a:cubicBezTo>
                    <a:pt x="624" y="58"/>
                    <a:pt x="640" y="70"/>
                    <a:pt x="654" y="84"/>
                  </a:cubicBezTo>
                  <a:cubicBezTo>
                    <a:pt x="669" y="100"/>
                    <a:pt x="681" y="120"/>
                    <a:pt x="689" y="142"/>
                  </a:cubicBezTo>
                  <a:cubicBezTo>
                    <a:pt x="694" y="158"/>
                    <a:pt x="697" y="176"/>
                    <a:pt x="697" y="194"/>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437;p10"/>
            <p:cNvSpPr/>
            <p:nvPr/>
          </p:nvSpPr>
          <p:spPr>
            <a:xfrm>
              <a:off x="13622961" y="3921622"/>
              <a:ext cx="359119" cy="256513"/>
            </a:xfrm>
            <a:custGeom>
              <a:avLst/>
              <a:gdLst/>
              <a:ahLst/>
              <a:cxnLst/>
              <a:rect l="l" t="t" r="r" b="b"/>
              <a:pathLst>
                <a:path w="692" h="506" extrusionOk="0">
                  <a:moveTo>
                    <a:pt x="691" y="185"/>
                  </a:moveTo>
                  <a:lnTo>
                    <a:pt x="691" y="189"/>
                  </a:lnTo>
                  <a:lnTo>
                    <a:pt x="690" y="229"/>
                  </a:lnTo>
                  <a:cubicBezTo>
                    <a:pt x="689" y="264"/>
                    <a:pt x="677" y="296"/>
                    <a:pt x="657" y="321"/>
                  </a:cubicBezTo>
                  <a:cubicBezTo>
                    <a:pt x="627" y="360"/>
                    <a:pt x="579" y="383"/>
                    <a:pt x="526" y="380"/>
                  </a:cubicBezTo>
                  <a:lnTo>
                    <a:pt x="482" y="377"/>
                  </a:lnTo>
                  <a:lnTo>
                    <a:pt x="363" y="369"/>
                  </a:lnTo>
                  <a:lnTo>
                    <a:pt x="277" y="457"/>
                  </a:lnTo>
                  <a:cubicBezTo>
                    <a:pt x="250" y="486"/>
                    <a:pt x="214" y="502"/>
                    <a:pt x="177" y="505"/>
                  </a:cubicBezTo>
                  <a:lnTo>
                    <a:pt x="174" y="505"/>
                  </a:lnTo>
                  <a:cubicBezTo>
                    <a:pt x="170" y="506"/>
                    <a:pt x="167" y="506"/>
                    <a:pt x="163" y="506"/>
                  </a:cubicBezTo>
                  <a:cubicBezTo>
                    <a:pt x="160" y="506"/>
                    <a:pt x="157" y="506"/>
                    <a:pt x="154" y="506"/>
                  </a:cubicBezTo>
                  <a:cubicBezTo>
                    <a:pt x="143" y="505"/>
                    <a:pt x="133" y="504"/>
                    <a:pt x="123" y="501"/>
                  </a:cubicBezTo>
                  <a:cubicBezTo>
                    <a:pt x="100" y="495"/>
                    <a:pt x="79" y="484"/>
                    <a:pt x="60" y="468"/>
                  </a:cubicBezTo>
                  <a:cubicBezTo>
                    <a:pt x="20" y="434"/>
                    <a:pt x="0" y="384"/>
                    <a:pt x="4" y="335"/>
                  </a:cubicBezTo>
                  <a:cubicBezTo>
                    <a:pt x="4" y="327"/>
                    <a:pt x="5" y="318"/>
                    <a:pt x="7" y="310"/>
                  </a:cubicBezTo>
                  <a:lnTo>
                    <a:pt x="7" y="310"/>
                  </a:lnTo>
                  <a:cubicBezTo>
                    <a:pt x="10" y="301"/>
                    <a:pt x="12" y="292"/>
                    <a:pt x="16" y="284"/>
                  </a:cubicBezTo>
                  <a:lnTo>
                    <a:pt x="18" y="281"/>
                  </a:lnTo>
                  <a:cubicBezTo>
                    <a:pt x="22" y="271"/>
                    <a:pt x="27" y="262"/>
                    <a:pt x="33" y="254"/>
                  </a:cubicBezTo>
                  <a:lnTo>
                    <a:pt x="86" y="201"/>
                  </a:lnTo>
                  <a:lnTo>
                    <a:pt x="150" y="137"/>
                  </a:lnTo>
                  <a:lnTo>
                    <a:pt x="202" y="85"/>
                  </a:lnTo>
                  <a:cubicBezTo>
                    <a:pt x="218" y="69"/>
                    <a:pt x="236" y="54"/>
                    <a:pt x="255" y="43"/>
                  </a:cubicBezTo>
                  <a:cubicBezTo>
                    <a:pt x="292" y="20"/>
                    <a:pt x="334" y="7"/>
                    <a:pt x="378" y="2"/>
                  </a:cubicBezTo>
                  <a:cubicBezTo>
                    <a:pt x="406" y="0"/>
                    <a:pt x="436" y="2"/>
                    <a:pt x="465" y="8"/>
                  </a:cubicBezTo>
                  <a:lnTo>
                    <a:pt x="521" y="20"/>
                  </a:lnTo>
                  <a:lnTo>
                    <a:pt x="570" y="31"/>
                  </a:lnTo>
                  <a:cubicBezTo>
                    <a:pt x="600" y="38"/>
                    <a:pt x="626" y="53"/>
                    <a:pt x="646" y="73"/>
                  </a:cubicBezTo>
                  <a:cubicBezTo>
                    <a:pt x="661" y="88"/>
                    <a:pt x="674" y="107"/>
                    <a:pt x="681" y="128"/>
                  </a:cubicBezTo>
                  <a:cubicBezTo>
                    <a:pt x="688" y="146"/>
                    <a:pt x="692" y="165"/>
                    <a:pt x="691" y="185"/>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 name="Google Shape;438;p10"/>
            <p:cNvSpPr/>
            <p:nvPr/>
          </p:nvSpPr>
          <p:spPr>
            <a:xfrm>
              <a:off x="13708466" y="4049882"/>
              <a:ext cx="265066" cy="188110"/>
            </a:xfrm>
            <a:custGeom>
              <a:avLst/>
              <a:gdLst/>
              <a:ahLst/>
              <a:cxnLst/>
              <a:rect l="l" t="t" r="r" b="b"/>
              <a:pathLst>
                <a:path w="511" h="372" extrusionOk="0">
                  <a:moveTo>
                    <a:pt x="508" y="190"/>
                  </a:moveTo>
                  <a:cubicBezTo>
                    <a:pt x="499" y="238"/>
                    <a:pt x="467" y="279"/>
                    <a:pt x="423" y="300"/>
                  </a:cubicBezTo>
                  <a:cubicBezTo>
                    <a:pt x="398" y="312"/>
                    <a:pt x="369" y="317"/>
                    <a:pt x="339" y="314"/>
                  </a:cubicBezTo>
                  <a:lnTo>
                    <a:pt x="303" y="310"/>
                  </a:lnTo>
                  <a:lnTo>
                    <a:pt x="174" y="363"/>
                  </a:lnTo>
                  <a:cubicBezTo>
                    <a:pt x="171" y="364"/>
                    <a:pt x="168" y="366"/>
                    <a:pt x="164" y="366"/>
                  </a:cubicBezTo>
                  <a:cubicBezTo>
                    <a:pt x="155" y="370"/>
                    <a:pt x="145" y="371"/>
                    <a:pt x="135" y="372"/>
                  </a:cubicBezTo>
                  <a:lnTo>
                    <a:pt x="135" y="372"/>
                  </a:lnTo>
                  <a:cubicBezTo>
                    <a:pt x="132" y="372"/>
                    <a:pt x="130" y="372"/>
                    <a:pt x="127" y="372"/>
                  </a:cubicBezTo>
                  <a:cubicBezTo>
                    <a:pt x="90" y="372"/>
                    <a:pt x="54" y="356"/>
                    <a:pt x="30" y="325"/>
                  </a:cubicBezTo>
                  <a:cubicBezTo>
                    <a:pt x="15" y="306"/>
                    <a:pt x="6" y="283"/>
                    <a:pt x="4" y="260"/>
                  </a:cubicBezTo>
                  <a:cubicBezTo>
                    <a:pt x="0" y="223"/>
                    <a:pt x="14" y="184"/>
                    <a:pt x="43" y="157"/>
                  </a:cubicBezTo>
                  <a:lnTo>
                    <a:pt x="93" y="112"/>
                  </a:lnTo>
                  <a:lnTo>
                    <a:pt x="148" y="61"/>
                  </a:lnTo>
                  <a:cubicBezTo>
                    <a:pt x="158" y="52"/>
                    <a:pt x="168" y="44"/>
                    <a:pt x="179" y="38"/>
                  </a:cubicBezTo>
                  <a:cubicBezTo>
                    <a:pt x="219" y="12"/>
                    <a:pt x="266" y="0"/>
                    <a:pt x="313" y="4"/>
                  </a:cubicBezTo>
                  <a:lnTo>
                    <a:pt x="367" y="7"/>
                  </a:lnTo>
                  <a:cubicBezTo>
                    <a:pt x="405" y="10"/>
                    <a:pt x="438" y="26"/>
                    <a:pt x="464" y="51"/>
                  </a:cubicBezTo>
                  <a:cubicBezTo>
                    <a:pt x="471" y="58"/>
                    <a:pt x="478" y="67"/>
                    <a:pt x="484" y="76"/>
                  </a:cubicBezTo>
                  <a:cubicBezTo>
                    <a:pt x="495" y="91"/>
                    <a:pt x="502" y="109"/>
                    <a:pt x="506" y="127"/>
                  </a:cubicBezTo>
                  <a:cubicBezTo>
                    <a:pt x="508" y="133"/>
                    <a:pt x="509" y="140"/>
                    <a:pt x="509" y="146"/>
                  </a:cubicBezTo>
                  <a:cubicBezTo>
                    <a:pt x="511" y="161"/>
                    <a:pt x="510" y="176"/>
                    <a:pt x="508" y="190"/>
                  </a:cubicBez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 name="Google Shape;439;p10"/>
            <p:cNvSpPr/>
            <p:nvPr/>
          </p:nvSpPr>
          <p:spPr>
            <a:xfrm>
              <a:off x="13597313" y="3878873"/>
              <a:ext cx="102605" cy="196663"/>
            </a:xfrm>
            <a:custGeom>
              <a:avLst/>
              <a:gdLst/>
              <a:ahLst/>
              <a:cxnLst/>
              <a:rect l="l" t="t" r="r" b="b"/>
              <a:pathLst>
                <a:path w="197" h="385" extrusionOk="0">
                  <a:moveTo>
                    <a:pt x="75" y="385"/>
                  </a:moveTo>
                  <a:cubicBezTo>
                    <a:pt x="71" y="385"/>
                    <a:pt x="67" y="384"/>
                    <a:pt x="63" y="381"/>
                  </a:cubicBezTo>
                  <a:cubicBezTo>
                    <a:pt x="10" y="337"/>
                    <a:pt x="0" y="272"/>
                    <a:pt x="1" y="225"/>
                  </a:cubicBezTo>
                  <a:cubicBezTo>
                    <a:pt x="1" y="190"/>
                    <a:pt x="15" y="157"/>
                    <a:pt x="40" y="132"/>
                  </a:cubicBezTo>
                  <a:lnTo>
                    <a:pt x="166" y="7"/>
                  </a:lnTo>
                  <a:cubicBezTo>
                    <a:pt x="173" y="0"/>
                    <a:pt x="184" y="0"/>
                    <a:pt x="190" y="7"/>
                  </a:cubicBezTo>
                  <a:cubicBezTo>
                    <a:pt x="197" y="13"/>
                    <a:pt x="197" y="24"/>
                    <a:pt x="190" y="31"/>
                  </a:cubicBezTo>
                  <a:lnTo>
                    <a:pt x="64" y="157"/>
                  </a:lnTo>
                  <a:cubicBezTo>
                    <a:pt x="46" y="175"/>
                    <a:pt x="36" y="200"/>
                    <a:pt x="35" y="226"/>
                  </a:cubicBezTo>
                  <a:cubicBezTo>
                    <a:pt x="35" y="265"/>
                    <a:pt x="43" y="319"/>
                    <a:pt x="86" y="355"/>
                  </a:cubicBezTo>
                  <a:cubicBezTo>
                    <a:pt x="93" y="361"/>
                    <a:pt x="94" y="372"/>
                    <a:pt x="88" y="379"/>
                  </a:cubicBezTo>
                  <a:cubicBezTo>
                    <a:pt x="84" y="383"/>
                    <a:pt x="80" y="385"/>
                    <a:pt x="75" y="385"/>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 name="Google Shape;440;p10"/>
            <p:cNvSpPr/>
            <p:nvPr/>
          </p:nvSpPr>
          <p:spPr>
            <a:xfrm>
              <a:off x="13605860" y="3938723"/>
              <a:ext cx="324918" cy="247965"/>
            </a:xfrm>
            <a:custGeom>
              <a:avLst/>
              <a:gdLst/>
              <a:ahLst/>
              <a:cxnLst/>
              <a:rect l="l" t="t" r="r" b="b"/>
              <a:pathLst>
                <a:path w="632" h="483" extrusionOk="0">
                  <a:moveTo>
                    <a:pt x="148" y="483"/>
                  </a:moveTo>
                  <a:cubicBezTo>
                    <a:pt x="95" y="483"/>
                    <a:pt x="63" y="461"/>
                    <a:pt x="45" y="441"/>
                  </a:cubicBezTo>
                  <a:cubicBezTo>
                    <a:pt x="0" y="391"/>
                    <a:pt x="1" y="311"/>
                    <a:pt x="11" y="280"/>
                  </a:cubicBezTo>
                  <a:cubicBezTo>
                    <a:pt x="14" y="270"/>
                    <a:pt x="24" y="240"/>
                    <a:pt x="206" y="86"/>
                  </a:cubicBezTo>
                  <a:cubicBezTo>
                    <a:pt x="252" y="48"/>
                    <a:pt x="308" y="25"/>
                    <a:pt x="368" y="20"/>
                  </a:cubicBezTo>
                  <a:lnTo>
                    <a:pt x="613" y="1"/>
                  </a:lnTo>
                  <a:cubicBezTo>
                    <a:pt x="622" y="0"/>
                    <a:pt x="631" y="7"/>
                    <a:pt x="631" y="17"/>
                  </a:cubicBezTo>
                  <a:cubicBezTo>
                    <a:pt x="632" y="26"/>
                    <a:pt x="625" y="35"/>
                    <a:pt x="616" y="35"/>
                  </a:cubicBezTo>
                  <a:lnTo>
                    <a:pt x="371" y="55"/>
                  </a:lnTo>
                  <a:cubicBezTo>
                    <a:pt x="318" y="59"/>
                    <a:pt x="269" y="79"/>
                    <a:pt x="229" y="113"/>
                  </a:cubicBezTo>
                  <a:cubicBezTo>
                    <a:pt x="63" y="253"/>
                    <a:pt x="46" y="286"/>
                    <a:pt x="44" y="291"/>
                  </a:cubicBezTo>
                  <a:cubicBezTo>
                    <a:pt x="36" y="317"/>
                    <a:pt x="37" y="380"/>
                    <a:pt x="70" y="418"/>
                  </a:cubicBezTo>
                  <a:cubicBezTo>
                    <a:pt x="96" y="446"/>
                    <a:pt x="136" y="455"/>
                    <a:pt x="189" y="444"/>
                  </a:cubicBezTo>
                  <a:cubicBezTo>
                    <a:pt x="198" y="442"/>
                    <a:pt x="207" y="448"/>
                    <a:pt x="209" y="457"/>
                  </a:cubicBezTo>
                  <a:cubicBezTo>
                    <a:pt x="211" y="467"/>
                    <a:pt x="205" y="476"/>
                    <a:pt x="196" y="478"/>
                  </a:cubicBezTo>
                  <a:cubicBezTo>
                    <a:pt x="178" y="481"/>
                    <a:pt x="162" y="483"/>
                    <a:pt x="148" y="483"/>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 name="Google Shape;441;p10"/>
            <p:cNvSpPr/>
            <p:nvPr/>
          </p:nvSpPr>
          <p:spPr>
            <a:xfrm>
              <a:off x="13699918" y="4049882"/>
              <a:ext cx="230865" cy="196663"/>
            </a:xfrm>
            <a:custGeom>
              <a:avLst/>
              <a:gdLst/>
              <a:ahLst/>
              <a:cxnLst/>
              <a:rect l="l" t="t" r="r" b="b"/>
              <a:pathLst>
                <a:path w="445" h="379" extrusionOk="0">
                  <a:moveTo>
                    <a:pt x="139" y="379"/>
                  </a:moveTo>
                  <a:cubicBezTo>
                    <a:pt x="108" y="379"/>
                    <a:pt x="81" y="370"/>
                    <a:pt x="58" y="353"/>
                  </a:cubicBezTo>
                  <a:cubicBezTo>
                    <a:pt x="25" y="327"/>
                    <a:pt x="5" y="282"/>
                    <a:pt x="3" y="230"/>
                  </a:cubicBezTo>
                  <a:cubicBezTo>
                    <a:pt x="0" y="138"/>
                    <a:pt x="68" y="104"/>
                    <a:pt x="147" y="64"/>
                  </a:cubicBezTo>
                  <a:lnTo>
                    <a:pt x="152" y="62"/>
                  </a:lnTo>
                  <a:cubicBezTo>
                    <a:pt x="177" y="49"/>
                    <a:pt x="204" y="40"/>
                    <a:pt x="231" y="36"/>
                  </a:cubicBezTo>
                  <a:lnTo>
                    <a:pt x="423" y="1"/>
                  </a:lnTo>
                  <a:cubicBezTo>
                    <a:pt x="432" y="0"/>
                    <a:pt x="441" y="6"/>
                    <a:pt x="443" y="15"/>
                  </a:cubicBezTo>
                  <a:cubicBezTo>
                    <a:pt x="445" y="25"/>
                    <a:pt x="438" y="34"/>
                    <a:pt x="429" y="35"/>
                  </a:cubicBezTo>
                  <a:lnTo>
                    <a:pt x="237" y="70"/>
                  </a:lnTo>
                  <a:cubicBezTo>
                    <a:pt x="213" y="74"/>
                    <a:pt x="190" y="82"/>
                    <a:pt x="168" y="93"/>
                  </a:cubicBezTo>
                  <a:lnTo>
                    <a:pt x="162" y="95"/>
                  </a:lnTo>
                  <a:cubicBezTo>
                    <a:pt x="79" y="137"/>
                    <a:pt x="36" y="162"/>
                    <a:pt x="38" y="229"/>
                  </a:cubicBezTo>
                  <a:cubicBezTo>
                    <a:pt x="39" y="271"/>
                    <a:pt x="55" y="306"/>
                    <a:pt x="80" y="325"/>
                  </a:cubicBezTo>
                  <a:cubicBezTo>
                    <a:pt x="103" y="344"/>
                    <a:pt x="133" y="349"/>
                    <a:pt x="170" y="341"/>
                  </a:cubicBezTo>
                  <a:cubicBezTo>
                    <a:pt x="305" y="313"/>
                    <a:pt x="379" y="290"/>
                    <a:pt x="380" y="290"/>
                  </a:cubicBezTo>
                  <a:cubicBezTo>
                    <a:pt x="389" y="287"/>
                    <a:pt x="399" y="292"/>
                    <a:pt x="401" y="302"/>
                  </a:cubicBezTo>
                  <a:cubicBezTo>
                    <a:pt x="404" y="311"/>
                    <a:pt x="399" y="320"/>
                    <a:pt x="390" y="323"/>
                  </a:cubicBezTo>
                  <a:cubicBezTo>
                    <a:pt x="387" y="324"/>
                    <a:pt x="313" y="346"/>
                    <a:pt x="177" y="375"/>
                  </a:cubicBezTo>
                  <a:cubicBezTo>
                    <a:pt x="164" y="378"/>
                    <a:pt x="152" y="379"/>
                    <a:pt x="139" y="379"/>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 name="Google Shape;442;p10"/>
            <p:cNvSpPr/>
            <p:nvPr/>
          </p:nvSpPr>
          <p:spPr>
            <a:xfrm>
              <a:off x="12605462" y="3528302"/>
              <a:ext cx="427500" cy="427500"/>
            </a:xfrm>
            <a:prstGeom prst="ellipse">
              <a:avLst/>
            </a:pr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 name="Google Shape;443;p10"/>
            <p:cNvSpPr/>
            <p:nvPr/>
          </p:nvSpPr>
          <p:spPr>
            <a:xfrm>
              <a:off x="12169387" y="3288890"/>
              <a:ext cx="282167" cy="350571"/>
            </a:xfrm>
            <a:custGeom>
              <a:avLst/>
              <a:gdLst/>
              <a:ahLst/>
              <a:cxnLst/>
              <a:rect l="l" t="t" r="r" b="b"/>
              <a:pathLst>
                <a:path w="548" h="679" extrusionOk="0">
                  <a:moveTo>
                    <a:pt x="548" y="679"/>
                  </a:moveTo>
                  <a:lnTo>
                    <a:pt x="279" y="679"/>
                  </a:lnTo>
                  <a:cubicBezTo>
                    <a:pt x="125" y="679"/>
                    <a:pt x="0" y="554"/>
                    <a:pt x="0" y="400"/>
                  </a:cubicBezTo>
                  <a:lnTo>
                    <a:pt x="0" y="279"/>
                  </a:lnTo>
                  <a:cubicBezTo>
                    <a:pt x="0" y="125"/>
                    <a:pt x="125" y="0"/>
                    <a:pt x="279" y="0"/>
                  </a:cubicBezTo>
                  <a:lnTo>
                    <a:pt x="548" y="0"/>
                  </a:lnTo>
                  <a:lnTo>
                    <a:pt x="548" y="679"/>
                  </a:ln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444;p10"/>
            <p:cNvSpPr/>
            <p:nvPr/>
          </p:nvSpPr>
          <p:spPr>
            <a:xfrm>
              <a:off x="13186891" y="3288890"/>
              <a:ext cx="282167" cy="350571"/>
            </a:xfrm>
            <a:custGeom>
              <a:avLst/>
              <a:gdLst/>
              <a:ahLst/>
              <a:cxnLst/>
              <a:rect l="l" t="t" r="r" b="b"/>
              <a:pathLst>
                <a:path w="548" h="679" extrusionOk="0">
                  <a:moveTo>
                    <a:pt x="0" y="679"/>
                  </a:moveTo>
                  <a:lnTo>
                    <a:pt x="269" y="679"/>
                  </a:lnTo>
                  <a:cubicBezTo>
                    <a:pt x="423" y="679"/>
                    <a:pt x="548" y="554"/>
                    <a:pt x="548" y="400"/>
                  </a:cubicBezTo>
                  <a:lnTo>
                    <a:pt x="548" y="279"/>
                  </a:lnTo>
                  <a:cubicBezTo>
                    <a:pt x="548" y="125"/>
                    <a:pt x="423" y="0"/>
                    <a:pt x="269" y="0"/>
                  </a:cubicBezTo>
                  <a:lnTo>
                    <a:pt x="0" y="0"/>
                  </a:lnTo>
                  <a:lnTo>
                    <a:pt x="0" y="679"/>
                  </a:ln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 name="Google Shape;445;p10"/>
            <p:cNvSpPr/>
            <p:nvPr/>
          </p:nvSpPr>
          <p:spPr>
            <a:xfrm>
              <a:off x="12323295" y="3092233"/>
              <a:ext cx="991853" cy="709689"/>
            </a:xfrm>
            <a:custGeom>
              <a:avLst/>
              <a:gdLst/>
              <a:ahLst/>
              <a:cxnLst/>
              <a:rect l="l" t="t" r="r" b="b"/>
              <a:pathLst>
                <a:path w="1922" h="1381" extrusionOk="0">
                  <a:moveTo>
                    <a:pt x="1544" y="0"/>
                  </a:moveTo>
                  <a:lnTo>
                    <a:pt x="379" y="0"/>
                  </a:lnTo>
                  <a:cubicBezTo>
                    <a:pt x="229" y="0"/>
                    <a:pt x="103" y="114"/>
                    <a:pt x="90" y="263"/>
                  </a:cubicBezTo>
                  <a:lnTo>
                    <a:pt x="16" y="1064"/>
                  </a:lnTo>
                  <a:cubicBezTo>
                    <a:pt x="0" y="1234"/>
                    <a:pt x="134" y="1381"/>
                    <a:pt x="305" y="1381"/>
                  </a:cubicBezTo>
                  <a:lnTo>
                    <a:pt x="1618" y="1381"/>
                  </a:lnTo>
                  <a:cubicBezTo>
                    <a:pt x="1788" y="1381"/>
                    <a:pt x="1922" y="1234"/>
                    <a:pt x="1907" y="1064"/>
                  </a:cubicBezTo>
                  <a:lnTo>
                    <a:pt x="1833" y="263"/>
                  </a:lnTo>
                  <a:cubicBezTo>
                    <a:pt x="1820" y="114"/>
                    <a:pt x="1694" y="0"/>
                    <a:pt x="1544" y="0"/>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 name="Google Shape;446;p10"/>
            <p:cNvSpPr/>
            <p:nvPr/>
          </p:nvSpPr>
          <p:spPr>
            <a:xfrm>
              <a:off x="12545606" y="3314544"/>
              <a:ext cx="547227" cy="350571"/>
            </a:xfrm>
            <a:custGeom>
              <a:avLst/>
              <a:gdLst/>
              <a:ahLst/>
              <a:cxnLst/>
              <a:rect l="l" t="t" r="r" b="b"/>
              <a:pathLst>
                <a:path w="1073" h="679" extrusionOk="0">
                  <a:moveTo>
                    <a:pt x="1035" y="679"/>
                  </a:moveTo>
                  <a:lnTo>
                    <a:pt x="38" y="679"/>
                  </a:lnTo>
                  <a:cubicBezTo>
                    <a:pt x="17" y="679"/>
                    <a:pt x="0" y="662"/>
                    <a:pt x="0" y="641"/>
                  </a:cubicBezTo>
                  <a:lnTo>
                    <a:pt x="0" y="38"/>
                  </a:lnTo>
                  <a:cubicBezTo>
                    <a:pt x="0" y="17"/>
                    <a:pt x="17" y="0"/>
                    <a:pt x="38" y="0"/>
                  </a:cubicBezTo>
                  <a:lnTo>
                    <a:pt x="1035" y="0"/>
                  </a:lnTo>
                  <a:cubicBezTo>
                    <a:pt x="1056" y="0"/>
                    <a:pt x="1073" y="17"/>
                    <a:pt x="1073" y="38"/>
                  </a:cubicBezTo>
                  <a:lnTo>
                    <a:pt x="1073" y="641"/>
                  </a:lnTo>
                  <a:cubicBezTo>
                    <a:pt x="1073" y="662"/>
                    <a:pt x="1056" y="679"/>
                    <a:pt x="1035" y="67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 name="Google Shape;447;p10"/>
            <p:cNvSpPr/>
            <p:nvPr/>
          </p:nvSpPr>
          <p:spPr>
            <a:xfrm>
              <a:off x="12537058" y="3305991"/>
              <a:ext cx="564329" cy="367673"/>
            </a:xfrm>
            <a:custGeom>
              <a:avLst/>
              <a:gdLst/>
              <a:ahLst/>
              <a:cxnLst/>
              <a:rect l="l" t="t" r="r" b="b"/>
              <a:pathLst>
                <a:path w="1107" h="714" extrusionOk="0">
                  <a:moveTo>
                    <a:pt x="63" y="35"/>
                  </a:moveTo>
                  <a:cubicBezTo>
                    <a:pt x="47" y="35"/>
                    <a:pt x="34" y="48"/>
                    <a:pt x="34" y="64"/>
                  </a:cubicBezTo>
                  <a:lnTo>
                    <a:pt x="34" y="651"/>
                  </a:lnTo>
                  <a:cubicBezTo>
                    <a:pt x="34" y="667"/>
                    <a:pt x="47" y="680"/>
                    <a:pt x="63" y="680"/>
                  </a:cubicBezTo>
                  <a:lnTo>
                    <a:pt x="1044" y="680"/>
                  </a:lnTo>
                  <a:cubicBezTo>
                    <a:pt x="1060" y="680"/>
                    <a:pt x="1073" y="667"/>
                    <a:pt x="1073" y="651"/>
                  </a:cubicBezTo>
                  <a:lnTo>
                    <a:pt x="1073" y="64"/>
                  </a:lnTo>
                  <a:cubicBezTo>
                    <a:pt x="1073" y="48"/>
                    <a:pt x="1060" y="35"/>
                    <a:pt x="1044" y="35"/>
                  </a:cubicBezTo>
                  <a:lnTo>
                    <a:pt x="63" y="35"/>
                  </a:lnTo>
                  <a:close/>
                  <a:moveTo>
                    <a:pt x="1044" y="714"/>
                  </a:moveTo>
                  <a:lnTo>
                    <a:pt x="63" y="714"/>
                  </a:lnTo>
                  <a:cubicBezTo>
                    <a:pt x="28" y="714"/>
                    <a:pt x="0" y="686"/>
                    <a:pt x="0" y="651"/>
                  </a:cubicBezTo>
                  <a:lnTo>
                    <a:pt x="0" y="64"/>
                  </a:lnTo>
                  <a:cubicBezTo>
                    <a:pt x="0" y="29"/>
                    <a:pt x="28" y="0"/>
                    <a:pt x="63" y="0"/>
                  </a:cubicBezTo>
                  <a:lnTo>
                    <a:pt x="1044" y="0"/>
                  </a:lnTo>
                  <a:cubicBezTo>
                    <a:pt x="1079" y="0"/>
                    <a:pt x="1107" y="29"/>
                    <a:pt x="1107" y="64"/>
                  </a:cubicBezTo>
                  <a:lnTo>
                    <a:pt x="1107" y="651"/>
                  </a:lnTo>
                  <a:cubicBezTo>
                    <a:pt x="1107" y="686"/>
                    <a:pt x="1079" y="714"/>
                    <a:pt x="1044" y="714"/>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 name="Google Shape;448;p10"/>
            <p:cNvSpPr/>
            <p:nvPr/>
          </p:nvSpPr>
          <p:spPr>
            <a:xfrm>
              <a:off x="12665312" y="3434250"/>
              <a:ext cx="42755" cy="94058"/>
            </a:xfrm>
            <a:custGeom>
              <a:avLst/>
              <a:gdLst/>
              <a:ahLst/>
              <a:cxnLst/>
              <a:rect l="l" t="t" r="r" b="b"/>
              <a:pathLst>
                <a:path w="85" h="178" extrusionOk="0">
                  <a:moveTo>
                    <a:pt x="50" y="178"/>
                  </a:moveTo>
                  <a:lnTo>
                    <a:pt x="35" y="178"/>
                  </a:lnTo>
                  <a:cubicBezTo>
                    <a:pt x="15" y="178"/>
                    <a:pt x="0" y="162"/>
                    <a:pt x="0" y="143"/>
                  </a:cubicBezTo>
                  <a:lnTo>
                    <a:pt x="0" y="35"/>
                  </a:lnTo>
                  <a:cubicBezTo>
                    <a:pt x="0" y="16"/>
                    <a:pt x="15" y="0"/>
                    <a:pt x="35" y="0"/>
                  </a:cubicBezTo>
                  <a:lnTo>
                    <a:pt x="50" y="0"/>
                  </a:lnTo>
                  <a:cubicBezTo>
                    <a:pt x="69" y="0"/>
                    <a:pt x="85" y="16"/>
                    <a:pt x="85" y="35"/>
                  </a:cubicBezTo>
                  <a:lnTo>
                    <a:pt x="85" y="143"/>
                  </a:lnTo>
                  <a:cubicBezTo>
                    <a:pt x="85" y="162"/>
                    <a:pt x="69" y="178"/>
                    <a:pt x="50" y="178"/>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 name="Google Shape;449;p10"/>
            <p:cNvSpPr/>
            <p:nvPr/>
          </p:nvSpPr>
          <p:spPr>
            <a:xfrm>
              <a:off x="12913277" y="3434250"/>
              <a:ext cx="42755" cy="94058"/>
            </a:xfrm>
            <a:custGeom>
              <a:avLst/>
              <a:gdLst/>
              <a:ahLst/>
              <a:cxnLst/>
              <a:rect l="l" t="t" r="r" b="b"/>
              <a:pathLst>
                <a:path w="85" h="178" extrusionOk="0">
                  <a:moveTo>
                    <a:pt x="50" y="178"/>
                  </a:moveTo>
                  <a:lnTo>
                    <a:pt x="35" y="178"/>
                  </a:lnTo>
                  <a:cubicBezTo>
                    <a:pt x="16" y="178"/>
                    <a:pt x="0" y="162"/>
                    <a:pt x="0" y="143"/>
                  </a:cubicBezTo>
                  <a:lnTo>
                    <a:pt x="0" y="35"/>
                  </a:lnTo>
                  <a:cubicBezTo>
                    <a:pt x="0" y="16"/>
                    <a:pt x="16" y="0"/>
                    <a:pt x="35" y="0"/>
                  </a:cubicBezTo>
                  <a:lnTo>
                    <a:pt x="50" y="0"/>
                  </a:lnTo>
                  <a:cubicBezTo>
                    <a:pt x="70" y="0"/>
                    <a:pt x="85" y="16"/>
                    <a:pt x="85" y="35"/>
                  </a:cubicBezTo>
                  <a:lnTo>
                    <a:pt x="85" y="143"/>
                  </a:lnTo>
                  <a:cubicBezTo>
                    <a:pt x="85" y="162"/>
                    <a:pt x="70" y="178"/>
                    <a:pt x="50" y="178"/>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 name="Google Shape;450;p10"/>
            <p:cNvSpPr/>
            <p:nvPr/>
          </p:nvSpPr>
          <p:spPr>
            <a:xfrm>
              <a:off x="12725168" y="3519755"/>
              <a:ext cx="179562" cy="102605"/>
            </a:xfrm>
            <a:custGeom>
              <a:avLst/>
              <a:gdLst/>
              <a:ahLst/>
              <a:cxnLst/>
              <a:rect l="l" t="t" r="r" b="b"/>
              <a:pathLst>
                <a:path w="357" h="197" extrusionOk="0">
                  <a:moveTo>
                    <a:pt x="48" y="35"/>
                  </a:moveTo>
                  <a:cubicBezTo>
                    <a:pt x="44" y="35"/>
                    <a:pt x="41" y="38"/>
                    <a:pt x="39" y="39"/>
                  </a:cubicBezTo>
                  <a:cubicBezTo>
                    <a:pt x="37" y="42"/>
                    <a:pt x="36" y="46"/>
                    <a:pt x="37" y="49"/>
                  </a:cubicBezTo>
                  <a:cubicBezTo>
                    <a:pt x="52" y="115"/>
                    <a:pt x="111" y="162"/>
                    <a:pt x="178" y="162"/>
                  </a:cubicBezTo>
                  <a:cubicBezTo>
                    <a:pt x="246" y="162"/>
                    <a:pt x="305" y="115"/>
                    <a:pt x="320" y="49"/>
                  </a:cubicBezTo>
                  <a:cubicBezTo>
                    <a:pt x="321" y="46"/>
                    <a:pt x="320" y="42"/>
                    <a:pt x="317" y="39"/>
                  </a:cubicBezTo>
                  <a:cubicBezTo>
                    <a:pt x="316" y="38"/>
                    <a:pt x="313" y="35"/>
                    <a:pt x="308" y="35"/>
                  </a:cubicBezTo>
                  <a:lnTo>
                    <a:pt x="48" y="35"/>
                  </a:lnTo>
                  <a:close/>
                  <a:moveTo>
                    <a:pt x="178" y="197"/>
                  </a:moveTo>
                  <a:cubicBezTo>
                    <a:pt x="95" y="197"/>
                    <a:pt x="22" y="138"/>
                    <a:pt x="3" y="57"/>
                  </a:cubicBezTo>
                  <a:cubicBezTo>
                    <a:pt x="0" y="43"/>
                    <a:pt x="4" y="29"/>
                    <a:pt x="12" y="18"/>
                  </a:cubicBezTo>
                  <a:cubicBezTo>
                    <a:pt x="21" y="7"/>
                    <a:pt x="34" y="0"/>
                    <a:pt x="48" y="0"/>
                  </a:cubicBezTo>
                  <a:lnTo>
                    <a:pt x="308" y="0"/>
                  </a:lnTo>
                  <a:cubicBezTo>
                    <a:pt x="322" y="0"/>
                    <a:pt x="336" y="7"/>
                    <a:pt x="344" y="18"/>
                  </a:cubicBezTo>
                  <a:cubicBezTo>
                    <a:pt x="353" y="29"/>
                    <a:pt x="357" y="43"/>
                    <a:pt x="353" y="57"/>
                  </a:cubicBezTo>
                  <a:cubicBezTo>
                    <a:pt x="335" y="138"/>
                    <a:pt x="262" y="197"/>
                    <a:pt x="178" y="197"/>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 name="Google Shape;451;p10"/>
            <p:cNvSpPr/>
            <p:nvPr/>
          </p:nvSpPr>
          <p:spPr>
            <a:xfrm>
              <a:off x="13443405" y="4434649"/>
              <a:ext cx="436075" cy="350571"/>
            </a:xfrm>
            <a:custGeom>
              <a:avLst/>
              <a:gdLst/>
              <a:ahLst/>
              <a:cxnLst/>
              <a:rect l="l" t="t" r="r" b="b"/>
              <a:pathLst>
                <a:path w="853" h="679" extrusionOk="0">
                  <a:moveTo>
                    <a:pt x="663" y="0"/>
                  </a:moveTo>
                  <a:lnTo>
                    <a:pt x="191" y="0"/>
                  </a:lnTo>
                  <a:cubicBezTo>
                    <a:pt x="108" y="0"/>
                    <a:pt x="39" y="64"/>
                    <a:pt x="33" y="146"/>
                  </a:cubicBezTo>
                  <a:lnTo>
                    <a:pt x="7" y="510"/>
                  </a:lnTo>
                  <a:cubicBezTo>
                    <a:pt x="0" y="601"/>
                    <a:pt x="72" y="679"/>
                    <a:pt x="164" y="679"/>
                  </a:cubicBezTo>
                  <a:lnTo>
                    <a:pt x="689" y="679"/>
                  </a:lnTo>
                  <a:cubicBezTo>
                    <a:pt x="781" y="679"/>
                    <a:pt x="853" y="601"/>
                    <a:pt x="847" y="510"/>
                  </a:cubicBezTo>
                  <a:lnTo>
                    <a:pt x="820" y="146"/>
                  </a:lnTo>
                  <a:cubicBezTo>
                    <a:pt x="814" y="64"/>
                    <a:pt x="745" y="0"/>
                    <a:pt x="663" y="0"/>
                  </a:cubicBez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 name="Google Shape;452;p10"/>
            <p:cNvSpPr/>
            <p:nvPr/>
          </p:nvSpPr>
          <p:spPr>
            <a:xfrm>
              <a:off x="13725566" y="3827570"/>
              <a:ext cx="171009" cy="34202"/>
            </a:xfrm>
            <a:custGeom>
              <a:avLst/>
              <a:gdLst/>
              <a:ahLst/>
              <a:cxnLst/>
              <a:rect l="l" t="t" r="r" b="b"/>
              <a:pathLst>
                <a:path w="336" h="65" extrusionOk="0">
                  <a:moveTo>
                    <a:pt x="19" y="65"/>
                  </a:moveTo>
                  <a:cubicBezTo>
                    <a:pt x="12" y="65"/>
                    <a:pt x="5" y="60"/>
                    <a:pt x="3" y="52"/>
                  </a:cubicBezTo>
                  <a:cubicBezTo>
                    <a:pt x="0" y="43"/>
                    <a:pt x="6" y="33"/>
                    <a:pt x="15" y="31"/>
                  </a:cubicBezTo>
                  <a:cubicBezTo>
                    <a:pt x="96" y="8"/>
                    <a:pt x="195" y="0"/>
                    <a:pt x="319" y="6"/>
                  </a:cubicBezTo>
                  <a:cubicBezTo>
                    <a:pt x="329" y="6"/>
                    <a:pt x="336" y="14"/>
                    <a:pt x="336" y="24"/>
                  </a:cubicBezTo>
                  <a:cubicBezTo>
                    <a:pt x="335" y="33"/>
                    <a:pt x="327" y="41"/>
                    <a:pt x="318" y="40"/>
                  </a:cubicBezTo>
                  <a:cubicBezTo>
                    <a:pt x="198" y="35"/>
                    <a:pt x="101" y="43"/>
                    <a:pt x="24" y="64"/>
                  </a:cubicBezTo>
                  <a:cubicBezTo>
                    <a:pt x="22" y="64"/>
                    <a:pt x="21" y="65"/>
                    <a:pt x="19" y="65"/>
                  </a:cubicBez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 name="Google Shape;453;p10"/>
            <p:cNvSpPr/>
            <p:nvPr/>
          </p:nvSpPr>
          <p:spPr>
            <a:xfrm>
              <a:off x="13888027" y="3861772"/>
              <a:ext cx="68404" cy="42755"/>
            </a:xfrm>
            <a:custGeom>
              <a:avLst/>
              <a:gdLst/>
              <a:ahLst/>
              <a:cxnLst/>
              <a:rect l="l" t="t" r="r" b="b"/>
              <a:pathLst>
                <a:path w="130" h="72" extrusionOk="0">
                  <a:moveTo>
                    <a:pt x="130" y="58"/>
                  </a:moveTo>
                  <a:lnTo>
                    <a:pt x="35" y="71"/>
                  </a:lnTo>
                  <a:cubicBezTo>
                    <a:pt x="30" y="72"/>
                    <a:pt x="26" y="72"/>
                    <a:pt x="22" y="70"/>
                  </a:cubicBezTo>
                  <a:cubicBezTo>
                    <a:pt x="11" y="67"/>
                    <a:pt x="2" y="57"/>
                    <a:pt x="0" y="45"/>
                  </a:cubicBezTo>
                  <a:cubicBezTo>
                    <a:pt x="0" y="44"/>
                    <a:pt x="0" y="42"/>
                    <a:pt x="0" y="41"/>
                  </a:cubicBezTo>
                  <a:cubicBezTo>
                    <a:pt x="0" y="26"/>
                    <a:pt x="11" y="12"/>
                    <a:pt x="26" y="10"/>
                  </a:cubicBezTo>
                  <a:lnTo>
                    <a:pt x="36" y="9"/>
                  </a:lnTo>
                  <a:lnTo>
                    <a:pt x="95" y="0"/>
                  </a:lnTo>
                  <a:cubicBezTo>
                    <a:pt x="110" y="16"/>
                    <a:pt x="122" y="36"/>
                    <a:pt x="130" y="58"/>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 name="Google Shape;454;p10"/>
            <p:cNvSpPr/>
            <p:nvPr/>
          </p:nvSpPr>
          <p:spPr>
            <a:xfrm>
              <a:off x="13922229" y="3990026"/>
              <a:ext cx="59856" cy="34202"/>
            </a:xfrm>
            <a:custGeom>
              <a:avLst/>
              <a:gdLst/>
              <a:ahLst/>
              <a:cxnLst/>
              <a:rect l="l" t="t" r="r" b="b"/>
              <a:pathLst>
                <a:path w="118" h="75" extrusionOk="0">
                  <a:moveTo>
                    <a:pt x="117" y="57"/>
                  </a:moveTo>
                  <a:lnTo>
                    <a:pt x="117" y="61"/>
                  </a:lnTo>
                  <a:lnTo>
                    <a:pt x="35" y="73"/>
                  </a:lnTo>
                  <a:cubicBezTo>
                    <a:pt x="18" y="75"/>
                    <a:pt x="3" y="64"/>
                    <a:pt x="0" y="48"/>
                  </a:cubicBezTo>
                  <a:lnTo>
                    <a:pt x="0" y="47"/>
                  </a:lnTo>
                  <a:cubicBezTo>
                    <a:pt x="0" y="45"/>
                    <a:pt x="0" y="44"/>
                    <a:pt x="0" y="43"/>
                  </a:cubicBezTo>
                  <a:cubicBezTo>
                    <a:pt x="0" y="27"/>
                    <a:pt x="11" y="14"/>
                    <a:pt x="26" y="12"/>
                  </a:cubicBezTo>
                  <a:lnTo>
                    <a:pt x="43" y="9"/>
                  </a:lnTo>
                  <a:lnTo>
                    <a:pt x="107" y="0"/>
                  </a:lnTo>
                  <a:cubicBezTo>
                    <a:pt x="114" y="18"/>
                    <a:pt x="118" y="37"/>
                    <a:pt x="117" y="57"/>
                  </a:cubicBezTo>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 name="Google Shape;455;p10"/>
            <p:cNvSpPr/>
            <p:nvPr/>
          </p:nvSpPr>
          <p:spPr>
            <a:xfrm>
              <a:off x="13922229" y="4109732"/>
              <a:ext cx="51303" cy="42755"/>
            </a:xfrm>
            <a:custGeom>
              <a:avLst/>
              <a:gdLst/>
              <a:ahLst/>
              <a:cxnLst/>
              <a:rect l="l" t="t" r="r" b="b"/>
              <a:pathLst>
                <a:path w="95" h="73" extrusionOk="0">
                  <a:moveTo>
                    <a:pt x="92" y="63"/>
                  </a:moveTo>
                  <a:lnTo>
                    <a:pt x="35" y="71"/>
                  </a:lnTo>
                  <a:cubicBezTo>
                    <a:pt x="18" y="73"/>
                    <a:pt x="3" y="62"/>
                    <a:pt x="0" y="45"/>
                  </a:cubicBezTo>
                  <a:cubicBezTo>
                    <a:pt x="0" y="43"/>
                    <a:pt x="0" y="42"/>
                    <a:pt x="0" y="40"/>
                  </a:cubicBezTo>
                  <a:cubicBezTo>
                    <a:pt x="0" y="25"/>
                    <a:pt x="11" y="12"/>
                    <a:pt x="26" y="10"/>
                  </a:cubicBezTo>
                  <a:lnTo>
                    <a:pt x="90" y="0"/>
                  </a:lnTo>
                  <a:cubicBezTo>
                    <a:pt x="92" y="6"/>
                    <a:pt x="93" y="13"/>
                    <a:pt x="93" y="19"/>
                  </a:cubicBezTo>
                  <a:cubicBezTo>
                    <a:pt x="95" y="34"/>
                    <a:pt x="94" y="49"/>
                    <a:pt x="92" y="63"/>
                  </a:cubicBezTo>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 name="Google Shape;456;p10"/>
            <p:cNvSpPr/>
            <p:nvPr/>
          </p:nvSpPr>
          <p:spPr>
            <a:xfrm>
              <a:off x="13930777" y="4323496"/>
              <a:ext cx="128259" cy="128259"/>
            </a:xfrm>
            <a:custGeom>
              <a:avLst/>
              <a:gdLst/>
              <a:ahLst/>
              <a:cxnLst/>
              <a:rect l="l" t="t" r="r" b="b"/>
              <a:pathLst>
                <a:path w="248" h="248" extrusionOk="0">
                  <a:moveTo>
                    <a:pt x="219" y="124"/>
                  </a:moveTo>
                  <a:lnTo>
                    <a:pt x="177" y="104"/>
                  </a:lnTo>
                  <a:lnTo>
                    <a:pt x="196" y="62"/>
                  </a:lnTo>
                  <a:cubicBezTo>
                    <a:pt x="205" y="42"/>
                    <a:pt x="196" y="18"/>
                    <a:pt x="176" y="9"/>
                  </a:cubicBezTo>
                  <a:cubicBezTo>
                    <a:pt x="156" y="0"/>
                    <a:pt x="133" y="9"/>
                    <a:pt x="124" y="29"/>
                  </a:cubicBezTo>
                  <a:lnTo>
                    <a:pt x="104" y="72"/>
                  </a:lnTo>
                  <a:lnTo>
                    <a:pt x="62" y="53"/>
                  </a:lnTo>
                  <a:cubicBezTo>
                    <a:pt x="42" y="43"/>
                    <a:pt x="18" y="52"/>
                    <a:pt x="9" y="72"/>
                  </a:cubicBezTo>
                  <a:cubicBezTo>
                    <a:pt x="0" y="92"/>
                    <a:pt x="9" y="116"/>
                    <a:pt x="29" y="125"/>
                  </a:cubicBezTo>
                  <a:lnTo>
                    <a:pt x="72" y="144"/>
                  </a:lnTo>
                  <a:lnTo>
                    <a:pt x="52" y="187"/>
                  </a:lnTo>
                  <a:cubicBezTo>
                    <a:pt x="43" y="207"/>
                    <a:pt x="52" y="230"/>
                    <a:pt x="72" y="239"/>
                  </a:cubicBezTo>
                  <a:cubicBezTo>
                    <a:pt x="92" y="248"/>
                    <a:pt x="116" y="240"/>
                    <a:pt x="125" y="219"/>
                  </a:cubicBezTo>
                  <a:lnTo>
                    <a:pt x="144" y="177"/>
                  </a:lnTo>
                  <a:lnTo>
                    <a:pt x="187" y="196"/>
                  </a:lnTo>
                  <a:cubicBezTo>
                    <a:pt x="207" y="205"/>
                    <a:pt x="230" y="196"/>
                    <a:pt x="239" y="176"/>
                  </a:cubicBezTo>
                  <a:cubicBezTo>
                    <a:pt x="248" y="156"/>
                    <a:pt x="239" y="133"/>
                    <a:pt x="219" y="124"/>
                  </a:cubicBezTo>
                  <a:close/>
                </a:path>
              </a:pathLst>
            </a:custGeom>
            <a:solidFill>
              <a:srgbClr val="F5792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 name="Google Shape;457;p10"/>
            <p:cNvSpPr/>
            <p:nvPr/>
          </p:nvSpPr>
          <p:spPr>
            <a:xfrm>
              <a:off x="12246343" y="3964377"/>
              <a:ext cx="1145756" cy="820841"/>
            </a:xfrm>
            <a:custGeom>
              <a:avLst/>
              <a:gdLst/>
              <a:ahLst/>
              <a:cxnLst/>
              <a:rect l="l" t="t" r="r" b="b"/>
              <a:pathLst>
                <a:path w="2223" h="1598" extrusionOk="0">
                  <a:moveTo>
                    <a:pt x="1785" y="0"/>
                  </a:moveTo>
                  <a:lnTo>
                    <a:pt x="437" y="0"/>
                  </a:lnTo>
                  <a:cubicBezTo>
                    <a:pt x="264" y="0"/>
                    <a:pt x="119" y="132"/>
                    <a:pt x="103" y="305"/>
                  </a:cubicBezTo>
                  <a:lnTo>
                    <a:pt x="18" y="1232"/>
                  </a:lnTo>
                  <a:cubicBezTo>
                    <a:pt x="0" y="1428"/>
                    <a:pt x="155" y="1598"/>
                    <a:pt x="352" y="1598"/>
                  </a:cubicBezTo>
                  <a:lnTo>
                    <a:pt x="1870" y="1598"/>
                  </a:lnTo>
                  <a:cubicBezTo>
                    <a:pt x="2068" y="1598"/>
                    <a:pt x="2223" y="1428"/>
                    <a:pt x="2205" y="1232"/>
                  </a:cubicBezTo>
                  <a:lnTo>
                    <a:pt x="2120" y="305"/>
                  </a:lnTo>
                  <a:cubicBezTo>
                    <a:pt x="2104" y="132"/>
                    <a:pt x="1959" y="0"/>
                    <a:pt x="1785" y="0"/>
                  </a:cubicBez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58" name="Google Shape;458;p10"/>
          <p:cNvGrpSpPr/>
          <p:nvPr/>
        </p:nvGrpSpPr>
        <p:grpSpPr>
          <a:xfrm>
            <a:off x="6627655" y="4715430"/>
            <a:ext cx="1174778" cy="771277"/>
            <a:chOff x="8980846" y="3336371"/>
            <a:chExt cx="2398485" cy="1574677"/>
          </a:xfrm>
        </p:grpSpPr>
        <p:sp>
          <p:nvSpPr>
            <p:cNvPr id="459" name="Google Shape;459;p10"/>
            <p:cNvSpPr/>
            <p:nvPr/>
          </p:nvSpPr>
          <p:spPr>
            <a:xfrm>
              <a:off x="9568666" y="4018589"/>
              <a:ext cx="347400" cy="347400"/>
            </a:xfrm>
            <a:prstGeom prst="ellipse">
              <a:avLst/>
            </a:pr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 name="Google Shape;460;p10"/>
            <p:cNvSpPr/>
            <p:nvPr/>
          </p:nvSpPr>
          <p:spPr>
            <a:xfrm>
              <a:off x="9255448" y="4391876"/>
              <a:ext cx="973987" cy="519170"/>
            </a:xfrm>
            <a:custGeom>
              <a:avLst/>
              <a:gdLst/>
              <a:ahLst/>
              <a:cxnLst/>
              <a:rect l="l" t="t" r="r" b="b"/>
              <a:pathLst>
                <a:path w="3765" h="2016" extrusionOk="0">
                  <a:moveTo>
                    <a:pt x="3507" y="2016"/>
                  </a:moveTo>
                  <a:cubicBezTo>
                    <a:pt x="3653" y="2016"/>
                    <a:pt x="3765" y="1889"/>
                    <a:pt x="3747" y="1745"/>
                  </a:cubicBezTo>
                  <a:lnTo>
                    <a:pt x="3570" y="301"/>
                  </a:lnTo>
                  <a:cubicBezTo>
                    <a:pt x="3555" y="131"/>
                    <a:pt x="3412" y="0"/>
                    <a:pt x="3241" y="0"/>
                  </a:cubicBezTo>
                  <a:lnTo>
                    <a:pt x="524" y="0"/>
                  </a:lnTo>
                  <a:cubicBezTo>
                    <a:pt x="353" y="0"/>
                    <a:pt x="210" y="131"/>
                    <a:pt x="195" y="301"/>
                  </a:cubicBezTo>
                  <a:lnTo>
                    <a:pt x="18" y="1745"/>
                  </a:lnTo>
                  <a:cubicBezTo>
                    <a:pt x="0" y="1889"/>
                    <a:pt x="112" y="2016"/>
                    <a:pt x="258" y="2016"/>
                  </a:cubicBezTo>
                  <a:lnTo>
                    <a:pt x="3507" y="2016"/>
                  </a:ln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 name="Google Shape;461;p10"/>
            <p:cNvSpPr/>
            <p:nvPr/>
          </p:nvSpPr>
          <p:spPr>
            <a:xfrm>
              <a:off x="8980846" y="3636718"/>
              <a:ext cx="330384" cy="407615"/>
            </a:xfrm>
            <a:custGeom>
              <a:avLst/>
              <a:gdLst/>
              <a:ahLst/>
              <a:cxnLst/>
              <a:rect l="l" t="t" r="r" b="b"/>
              <a:pathLst>
                <a:path w="1269" h="1573" extrusionOk="0">
                  <a:moveTo>
                    <a:pt x="1269" y="1573"/>
                  </a:moveTo>
                  <a:lnTo>
                    <a:pt x="646" y="1573"/>
                  </a:lnTo>
                  <a:cubicBezTo>
                    <a:pt x="289" y="1573"/>
                    <a:pt x="0" y="1284"/>
                    <a:pt x="0" y="927"/>
                  </a:cubicBezTo>
                  <a:lnTo>
                    <a:pt x="0" y="646"/>
                  </a:lnTo>
                  <a:cubicBezTo>
                    <a:pt x="0" y="290"/>
                    <a:pt x="289" y="0"/>
                    <a:pt x="646" y="0"/>
                  </a:cubicBezTo>
                  <a:lnTo>
                    <a:pt x="1269" y="0"/>
                  </a:lnTo>
                  <a:lnTo>
                    <a:pt x="1269" y="1573"/>
                  </a:lnTo>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 name="Google Shape;462;p10"/>
            <p:cNvSpPr/>
            <p:nvPr/>
          </p:nvSpPr>
          <p:spPr>
            <a:xfrm>
              <a:off x="10160778" y="3636718"/>
              <a:ext cx="330384" cy="407615"/>
            </a:xfrm>
            <a:custGeom>
              <a:avLst/>
              <a:gdLst/>
              <a:ahLst/>
              <a:cxnLst/>
              <a:rect l="l" t="t" r="r" b="b"/>
              <a:pathLst>
                <a:path w="1269" h="1573" extrusionOk="0">
                  <a:moveTo>
                    <a:pt x="0" y="1573"/>
                  </a:moveTo>
                  <a:lnTo>
                    <a:pt x="623" y="1573"/>
                  </a:lnTo>
                  <a:cubicBezTo>
                    <a:pt x="979" y="1573"/>
                    <a:pt x="1269" y="1284"/>
                    <a:pt x="1269" y="927"/>
                  </a:cubicBezTo>
                  <a:lnTo>
                    <a:pt x="1269" y="646"/>
                  </a:lnTo>
                  <a:cubicBezTo>
                    <a:pt x="1269" y="290"/>
                    <a:pt x="979" y="0"/>
                    <a:pt x="623" y="0"/>
                  </a:cubicBezTo>
                  <a:lnTo>
                    <a:pt x="0" y="0"/>
                  </a:lnTo>
                  <a:lnTo>
                    <a:pt x="0" y="1573"/>
                  </a:lnTo>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 name="Google Shape;463;p10"/>
            <p:cNvSpPr/>
            <p:nvPr/>
          </p:nvSpPr>
          <p:spPr>
            <a:xfrm>
              <a:off x="9161054" y="3409314"/>
              <a:ext cx="1149900" cy="828098"/>
            </a:xfrm>
            <a:custGeom>
              <a:avLst/>
              <a:gdLst/>
              <a:ahLst/>
              <a:cxnLst/>
              <a:rect l="l" t="t" r="r" b="b"/>
              <a:pathLst>
                <a:path w="4449" h="3198" extrusionOk="0">
                  <a:moveTo>
                    <a:pt x="3574" y="0"/>
                  </a:moveTo>
                  <a:lnTo>
                    <a:pt x="876" y="0"/>
                  </a:lnTo>
                  <a:cubicBezTo>
                    <a:pt x="529" y="0"/>
                    <a:pt x="238" y="265"/>
                    <a:pt x="207" y="611"/>
                  </a:cubicBezTo>
                  <a:lnTo>
                    <a:pt x="36" y="2465"/>
                  </a:lnTo>
                  <a:cubicBezTo>
                    <a:pt x="0" y="2859"/>
                    <a:pt x="310" y="3198"/>
                    <a:pt x="706" y="3198"/>
                  </a:cubicBezTo>
                  <a:lnTo>
                    <a:pt x="3744" y="3198"/>
                  </a:lnTo>
                  <a:cubicBezTo>
                    <a:pt x="4139" y="3198"/>
                    <a:pt x="4449" y="2859"/>
                    <a:pt x="4413" y="2465"/>
                  </a:cubicBezTo>
                  <a:lnTo>
                    <a:pt x="4243" y="611"/>
                  </a:lnTo>
                  <a:cubicBezTo>
                    <a:pt x="4211" y="265"/>
                    <a:pt x="3921" y="0"/>
                    <a:pt x="3574" y="0"/>
                  </a:cubicBez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 name="Google Shape;464;p10"/>
            <p:cNvSpPr/>
            <p:nvPr/>
          </p:nvSpPr>
          <p:spPr>
            <a:xfrm>
              <a:off x="9414202" y="3671043"/>
              <a:ext cx="643598" cy="407616"/>
            </a:xfrm>
            <a:custGeom>
              <a:avLst/>
              <a:gdLst/>
              <a:ahLst/>
              <a:cxnLst/>
              <a:rect l="l" t="t" r="r" b="b"/>
              <a:pathLst>
                <a:path w="2484" h="1572" extrusionOk="0">
                  <a:moveTo>
                    <a:pt x="2396" y="1572"/>
                  </a:moveTo>
                  <a:lnTo>
                    <a:pt x="88" y="1572"/>
                  </a:lnTo>
                  <a:cubicBezTo>
                    <a:pt x="39" y="1572"/>
                    <a:pt x="0" y="1533"/>
                    <a:pt x="0" y="1484"/>
                  </a:cubicBezTo>
                  <a:lnTo>
                    <a:pt x="0" y="88"/>
                  </a:lnTo>
                  <a:cubicBezTo>
                    <a:pt x="0" y="39"/>
                    <a:pt x="39" y="0"/>
                    <a:pt x="88" y="0"/>
                  </a:cubicBezTo>
                  <a:lnTo>
                    <a:pt x="2396" y="0"/>
                  </a:lnTo>
                  <a:cubicBezTo>
                    <a:pt x="2444" y="0"/>
                    <a:pt x="2484" y="39"/>
                    <a:pt x="2484" y="88"/>
                  </a:cubicBezTo>
                  <a:lnTo>
                    <a:pt x="2484" y="1484"/>
                  </a:lnTo>
                  <a:cubicBezTo>
                    <a:pt x="2484" y="1533"/>
                    <a:pt x="2444" y="1572"/>
                    <a:pt x="2396" y="157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5" name="Google Shape;465;p10"/>
            <p:cNvSpPr/>
            <p:nvPr/>
          </p:nvSpPr>
          <p:spPr>
            <a:xfrm>
              <a:off x="9405620" y="3662462"/>
              <a:ext cx="660760" cy="424779"/>
            </a:xfrm>
            <a:custGeom>
              <a:avLst/>
              <a:gdLst/>
              <a:ahLst/>
              <a:cxnLst/>
              <a:rect l="l" t="t" r="r" b="b"/>
              <a:pathLst>
                <a:path w="2548" h="1636" extrusionOk="0">
                  <a:moveTo>
                    <a:pt x="139" y="64"/>
                  </a:moveTo>
                  <a:cubicBezTo>
                    <a:pt x="97" y="64"/>
                    <a:pt x="64" y="97"/>
                    <a:pt x="64" y="139"/>
                  </a:cubicBezTo>
                  <a:lnTo>
                    <a:pt x="64" y="1497"/>
                  </a:lnTo>
                  <a:cubicBezTo>
                    <a:pt x="64" y="1539"/>
                    <a:pt x="97" y="1572"/>
                    <a:pt x="139" y="1572"/>
                  </a:cubicBezTo>
                  <a:lnTo>
                    <a:pt x="2409" y="1572"/>
                  </a:lnTo>
                  <a:cubicBezTo>
                    <a:pt x="2450" y="1572"/>
                    <a:pt x="2484" y="1539"/>
                    <a:pt x="2484" y="1497"/>
                  </a:cubicBezTo>
                  <a:lnTo>
                    <a:pt x="2484" y="139"/>
                  </a:lnTo>
                  <a:cubicBezTo>
                    <a:pt x="2484" y="97"/>
                    <a:pt x="2450" y="64"/>
                    <a:pt x="2409" y="64"/>
                  </a:cubicBezTo>
                  <a:lnTo>
                    <a:pt x="139" y="64"/>
                  </a:lnTo>
                  <a:close/>
                  <a:moveTo>
                    <a:pt x="2409" y="1636"/>
                  </a:moveTo>
                  <a:lnTo>
                    <a:pt x="139" y="1636"/>
                  </a:lnTo>
                  <a:cubicBezTo>
                    <a:pt x="62" y="1636"/>
                    <a:pt x="0" y="1574"/>
                    <a:pt x="0" y="1497"/>
                  </a:cubicBezTo>
                  <a:lnTo>
                    <a:pt x="0" y="139"/>
                  </a:lnTo>
                  <a:cubicBezTo>
                    <a:pt x="0" y="62"/>
                    <a:pt x="62" y="0"/>
                    <a:pt x="139" y="0"/>
                  </a:cubicBezTo>
                  <a:lnTo>
                    <a:pt x="2409" y="0"/>
                  </a:lnTo>
                  <a:cubicBezTo>
                    <a:pt x="2485" y="0"/>
                    <a:pt x="2548" y="62"/>
                    <a:pt x="2548" y="139"/>
                  </a:cubicBezTo>
                  <a:lnTo>
                    <a:pt x="2548" y="1497"/>
                  </a:lnTo>
                  <a:cubicBezTo>
                    <a:pt x="2548" y="1574"/>
                    <a:pt x="2485" y="1636"/>
                    <a:pt x="2409" y="1636"/>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 name="Google Shape;466;p10"/>
            <p:cNvSpPr/>
            <p:nvPr/>
          </p:nvSpPr>
          <p:spPr>
            <a:xfrm>
              <a:off x="9560085" y="3808345"/>
              <a:ext cx="51488" cy="107268"/>
            </a:xfrm>
            <a:custGeom>
              <a:avLst/>
              <a:gdLst/>
              <a:ahLst/>
              <a:cxnLst/>
              <a:rect l="l" t="t" r="r" b="b"/>
              <a:pathLst>
                <a:path w="196" h="411" extrusionOk="0">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467;p10"/>
            <p:cNvSpPr/>
            <p:nvPr/>
          </p:nvSpPr>
          <p:spPr>
            <a:xfrm>
              <a:off x="9560085" y="3808345"/>
              <a:ext cx="51488" cy="107268"/>
            </a:xfrm>
            <a:custGeom>
              <a:avLst/>
              <a:gdLst/>
              <a:ahLst/>
              <a:cxnLst/>
              <a:rect l="l" t="t" r="r" b="b"/>
              <a:pathLst>
                <a:path w="196" h="411" extrusionOk="0">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 name="Google Shape;468;p10"/>
            <p:cNvSpPr/>
            <p:nvPr/>
          </p:nvSpPr>
          <p:spPr>
            <a:xfrm>
              <a:off x="9847561" y="3808345"/>
              <a:ext cx="51488" cy="107268"/>
            </a:xfrm>
            <a:custGeom>
              <a:avLst/>
              <a:gdLst/>
              <a:ahLst/>
              <a:cxnLst/>
              <a:rect l="l" t="t" r="r" b="b"/>
              <a:pathLst>
                <a:path w="196" h="411" extrusionOk="0">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 name="Google Shape;469;p10"/>
            <p:cNvSpPr/>
            <p:nvPr/>
          </p:nvSpPr>
          <p:spPr>
            <a:xfrm>
              <a:off x="9624446" y="3911321"/>
              <a:ext cx="210244" cy="111556"/>
            </a:xfrm>
            <a:custGeom>
              <a:avLst/>
              <a:gdLst/>
              <a:ahLst/>
              <a:cxnLst/>
              <a:rect l="l" t="t" r="r" b="b"/>
              <a:pathLst>
                <a:path w="808" h="439" extrusionOk="0">
                  <a:moveTo>
                    <a:pt x="103" y="63"/>
                  </a:moveTo>
                  <a:cubicBezTo>
                    <a:pt x="88" y="63"/>
                    <a:pt x="80" y="72"/>
                    <a:pt x="76" y="76"/>
                  </a:cubicBezTo>
                  <a:cubicBezTo>
                    <a:pt x="69" y="85"/>
                    <a:pt x="66" y="96"/>
                    <a:pt x="69" y="107"/>
                  </a:cubicBezTo>
                  <a:cubicBezTo>
                    <a:pt x="104" y="262"/>
                    <a:pt x="245" y="375"/>
                    <a:pt x="404" y="375"/>
                  </a:cubicBezTo>
                  <a:cubicBezTo>
                    <a:pt x="563" y="375"/>
                    <a:pt x="704" y="262"/>
                    <a:pt x="739" y="107"/>
                  </a:cubicBezTo>
                  <a:cubicBezTo>
                    <a:pt x="741" y="96"/>
                    <a:pt x="739" y="85"/>
                    <a:pt x="732" y="76"/>
                  </a:cubicBezTo>
                  <a:cubicBezTo>
                    <a:pt x="728" y="72"/>
                    <a:pt x="719" y="63"/>
                    <a:pt x="705" y="63"/>
                  </a:cubicBezTo>
                  <a:lnTo>
                    <a:pt x="103" y="63"/>
                  </a:lnTo>
                  <a:close/>
                  <a:moveTo>
                    <a:pt x="404" y="439"/>
                  </a:moveTo>
                  <a:cubicBezTo>
                    <a:pt x="215" y="439"/>
                    <a:pt x="48" y="305"/>
                    <a:pt x="7" y="121"/>
                  </a:cubicBezTo>
                  <a:cubicBezTo>
                    <a:pt x="0" y="91"/>
                    <a:pt x="7" y="60"/>
                    <a:pt x="26" y="36"/>
                  </a:cubicBezTo>
                  <a:cubicBezTo>
                    <a:pt x="45" y="13"/>
                    <a:pt x="73" y="0"/>
                    <a:pt x="103" y="0"/>
                  </a:cubicBezTo>
                  <a:lnTo>
                    <a:pt x="705" y="0"/>
                  </a:lnTo>
                  <a:cubicBezTo>
                    <a:pt x="735" y="0"/>
                    <a:pt x="763" y="13"/>
                    <a:pt x="782" y="37"/>
                  </a:cubicBezTo>
                  <a:cubicBezTo>
                    <a:pt x="801" y="60"/>
                    <a:pt x="808" y="91"/>
                    <a:pt x="801" y="121"/>
                  </a:cubicBezTo>
                  <a:cubicBezTo>
                    <a:pt x="759" y="308"/>
                    <a:pt x="596" y="439"/>
                    <a:pt x="404" y="439"/>
                  </a:cubicBezTo>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 name="Google Shape;470;p10"/>
            <p:cNvSpPr/>
            <p:nvPr/>
          </p:nvSpPr>
          <p:spPr>
            <a:xfrm>
              <a:off x="10332405" y="4456237"/>
              <a:ext cx="416196" cy="454811"/>
            </a:xfrm>
            <a:custGeom>
              <a:avLst/>
              <a:gdLst/>
              <a:ahLst/>
              <a:cxnLst/>
              <a:rect l="l" t="t" r="r" b="b"/>
              <a:pathLst>
                <a:path w="1617" h="1766" extrusionOk="0">
                  <a:moveTo>
                    <a:pt x="381" y="0"/>
                  </a:moveTo>
                  <a:cubicBezTo>
                    <a:pt x="289" y="0"/>
                    <a:pt x="210" y="64"/>
                    <a:pt x="189" y="153"/>
                  </a:cubicBezTo>
                  <a:lnTo>
                    <a:pt x="42" y="1448"/>
                  </a:lnTo>
                  <a:cubicBezTo>
                    <a:pt x="0" y="1609"/>
                    <a:pt x="122" y="1766"/>
                    <a:pt x="288" y="1766"/>
                  </a:cubicBezTo>
                  <a:lnTo>
                    <a:pt x="1362" y="1766"/>
                  </a:lnTo>
                  <a:cubicBezTo>
                    <a:pt x="1503" y="1766"/>
                    <a:pt x="1617" y="1652"/>
                    <a:pt x="1617" y="1512"/>
                  </a:cubicBezTo>
                  <a:lnTo>
                    <a:pt x="1513" y="198"/>
                  </a:lnTo>
                  <a:cubicBezTo>
                    <a:pt x="1513" y="89"/>
                    <a:pt x="1425" y="0"/>
                    <a:pt x="1316" y="0"/>
                  </a:cubicBezTo>
                  <a:lnTo>
                    <a:pt x="381" y="0"/>
                  </a:ln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 name="Google Shape;471;p10"/>
            <p:cNvSpPr/>
            <p:nvPr/>
          </p:nvSpPr>
          <p:spPr>
            <a:xfrm>
              <a:off x="10504032" y="3816926"/>
              <a:ext cx="476268" cy="278894"/>
            </a:xfrm>
            <a:custGeom>
              <a:avLst/>
              <a:gdLst/>
              <a:ahLst/>
              <a:cxnLst/>
              <a:rect l="l" t="t" r="r" b="b"/>
              <a:pathLst>
                <a:path w="1836" h="1071" extrusionOk="0">
                  <a:moveTo>
                    <a:pt x="0" y="819"/>
                  </a:moveTo>
                  <a:lnTo>
                    <a:pt x="304" y="505"/>
                  </a:lnTo>
                  <a:cubicBezTo>
                    <a:pt x="435" y="370"/>
                    <a:pt x="601" y="273"/>
                    <a:pt x="784" y="226"/>
                  </a:cubicBezTo>
                  <a:lnTo>
                    <a:pt x="1557" y="26"/>
                  </a:lnTo>
                  <a:cubicBezTo>
                    <a:pt x="1628" y="0"/>
                    <a:pt x="1707" y="19"/>
                    <a:pt x="1759" y="75"/>
                  </a:cubicBezTo>
                  <a:cubicBezTo>
                    <a:pt x="1836" y="158"/>
                    <a:pt x="1823" y="290"/>
                    <a:pt x="1731" y="356"/>
                  </a:cubicBezTo>
                  <a:lnTo>
                    <a:pt x="1342" y="634"/>
                  </a:lnTo>
                  <a:lnTo>
                    <a:pt x="1384" y="1071"/>
                  </a:lnTo>
                  <a:lnTo>
                    <a:pt x="0" y="819"/>
                  </a:ln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 name="Google Shape;472;p10"/>
            <p:cNvSpPr/>
            <p:nvPr/>
          </p:nvSpPr>
          <p:spPr>
            <a:xfrm>
              <a:off x="10465417" y="3825507"/>
              <a:ext cx="913914" cy="506297"/>
            </a:xfrm>
            <a:custGeom>
              <a:avLst/>
              <a:gdLst/>
              <a:ahLst/>
              <a:cxnLst/>
              <a:rect l="l" t="t" r="r" b="b"/>
              <a:pathLst>
                <a:path w="3532" h="1960" extrusionOk="0">
                  <a:moveTo>
                    <a:pt x="3340" y="204"/>
                  </a:moveTo>
                  <a:cubicBezTo>
                    <a:pt x="3421" y="254"/>
                    <a:pt x="3460" y="349"/>
                    <a:pt x="3359" y="436"/>
                  </a:cubicBezTo>
                  <a:lnTo>
                    <a:pt x="3432" y="494"/>
                  </a:lnTo>
                  <a:cubicBezTo>
                    <a:pt x="3525" y="568"/>
                    <a:pt x="3532" y="708"/>
                    <a:pt x="3445" y="791"/>
                  </a:cubicBezTo>
                  <a:lnTo>
                    <a:pt x="2454" y="1732"/>
                  </a:lnTo>
                  <a:lnTo>
                    <a:pt x="703" y="1941"/>
                  </a:lnTo>
                  <a:cubicBezTo>
                    <a:pt x="546" y="1960"/>
                    <a:pt x="390" y="1899"/>
                    <a:pt x="287" y="1780"/>
                  </a:cubicBezTo>
                  <a:cubicBezTo>
                    <a:pt x="60" y="1517"/>
                    <a:pt x="0" y="1150"/>
                    <a:pt x="131" y="829"/>
                  </a:cubicBezTo>
                  <a:cubicBezTo>
                    <a:pt x="180" y="708"/>
                    <a:pt x="299" y="629"/>
                    <a:pt x="430" y="632"/>
                  </a:cubicBezTo>
                  <a:lnTo>
                    <a:pt x="1706" y="654"/>
                  </a:lnTo>
                  <a:lnTo>
                    <a:pt x="2204" y="86"/>
                  </a:lnTo>
                  <a:cubicBezTo>
                    <a:pt x="2255" y="27"/>
                    <a:pt x="2334" y="0"/>
                    <a:pt x="2410" y="15"/>
                  </a:cubicBezTo>
                  <a:cubicBezTo>
                    <a:pt x="2558" y="43"/>
                    <a:pt x="2634" y="209"/>
                    <a:pt x="2559" y="339"/>
                  </a:cubicBezTo>
                  <a:lnTo>
                    <a:pt x="2470" y="494"/>
                  </a:lnTo>
                  <a:lnTo>
                    <a:pt x="2868" y="257"/>
                  </a:lnTo>
                  <a:cubicBezTo>
                    <a:pt x="2973" y="194"/>
                    <a:pt x="3120" y="152"/>
                    <a:pt x="3251" y="172"/>
                  </a:cubicBezTo>
                  <a:cubicBezTo>
                    <a:pt x="3283" y="177"/>
                    <a:pt x="3313" y="188"/>
                    <a:pt x="3340" y="204"/>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 name="Google Shape;473;p10"/>
            <p:cNvSpPr/>
            <p:nvPr/>
          </p:nvSpPr>
          <p:spPr>
            <a:xfrm>
              <a:off x="10971716" y="3945646"/>
              <a:ext cx="141592" cy="167338"/>
            </a:xfrm>
            <a:custGeom>
              <a:avLst/>
              <a:gdLst/>
              <a:ahLst/>
              <a:cxnLst/>
              <a:rect l="l" t="t" r="r" b="b"/>
              <a:pathLst>
                <a:path w="536" h="655" extrusionOk="0">
                  <a:moveTo>
                    <a:pt x="36" y="655"/>
                  </a:moveTo>
                  <a:cubicBezTo>
                    <a:pt x="29" y="655"/>
                    <a:pt x="22" y="653"/>
                    <a:pt x="16" y="648"/>
                  </a:cubicBezTo>
                  <a:cubicBezTo>
                    <a:pt x="3" y="637"/>
                    <a:pt x="0" y="617"/>
                    <a:pt x="11" y="603"/>
                  </a:cubicBezTo>
                  <a:lnTo>
                    <a:pt x="475" y="16"/>
                  </a:lnTo>
                  <a:cubicBezTo>
                    <a:pt x="486" y="2"/>
                    <a:pt x="506" y="0"/>
                    <a:pt x="520" y="11"/>
                  </a:cubicBezTo>
                  <a:cubicBezTo>
                    <a:pt x="534" y="22"/>
                    <a:pt x="536" y="42"/>
                    <a:pt x="525" y="56"/>
                  </a:cubicBezTo>
                  <a:lnTo>
                    <a:pt x="61" y="643"/>
                  </a:lnTo>
                  <a:cubicBezTo>
                    <a:pt x="55" y="651"/>
                    <a:pt x="46" y="655"/>
                    <a:pt x="36" y="655"/>
                  </a:cubicBez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 name="Google Shape;474;p10"/>
            <p:cNvSpPr/>
            <p:nvPr/>
          </p:nvSpPr>
          <p:spPr>
            <a:xfrm>
              <a:off x="11044656" y="3928483"/>
              <a:ext cx="296058" cy="270314"/>
            </a:xfrm>
            <a:custGeom>
              <a:avLst/>
              <a:gdLst/>
              <a:ahLst/>
              <a:cxnLst/>
              <a:rect l="l" t="t" r="r" b="b"/>
              <a:pathLst>
                <a:path w="1146" h="1035" extrusionOk="0">
                  <a:moveTo>
                    <a:pt x="36" y="1035"/>
                  </a:moveTo>
                  <a:cubicBezTo>
                    <a:pt x="27" y="1035"/>
                    <a:pt x="19" y="1032"/>
                    <a:pt x="12" y="1025"/>
                  </a:cubicBezTo>
                  <a:cubicBezTo>
                    <a:pt x="0" y="1011"/>
                    <a:pt x="2" y="991"/>
                    <a:pt x="15" y="979"/>
                  </a:cubicBezTo>
                  <a:lnTo>
                    <a:pt x="1089" y="11"/>
                  </a:lnTo>
                  <a:cubicBezTo>
                    <a:pt x="1102" y="0"/>
                    <a:pt x="1122" y="1"/>
                    <a:pt x="1134" y="14"/>
                  </a:cubicBezTo>
                  <a:cubicBezTo>
                    <a:pt x="1146" y="27"/>
                    <a:pt x="1145" y="47"/>
                    <a:pt x="1132" y="59"/>
                  </a:cubicBezTo>
                  <a:lnTo>
                    <a:pt x="57" y="1027"/>
                  </a:lnTo>
                  <a:cubicBezTo>
                    <a:pt x="51" y="1032"/>
                    <a:pt x="44" y="1035"/>
                    <a:pt x="36" y="1035"/>
                  </a:cubicBez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 name="Google Shape;475;p10"/>
            <p:cNvSpPr/>
            <p:nvPr/>
          </p:nvSpPr>
          <p:spPr>
            <a:xfrm>
              <a:off x="10890192" y="4035751"/>
              <a:ext cx="77232" cy="64361"/>
            </a:xfrm>
            <a:custGeom>
              <a:avLst/>
              <a:gdLst/>
              <a:ahLst/>
              <a:cxnLst/>
              <a:rect l="l" t="t" r="r" b="b"/>
              <a:pathLst>
                <a:path w="295" h="236" extrusionOk="0">
                  <a:moveTo>
                    <a:pt x="266" y="112"/>
                  </a:moveTo>
                  <a:lnTo>
                    <a:pt x="90" y="222"/>
                  </a:lnTo>
                  <a:cubicBezTo>
                    <a:pt x="68" y="236"/>
                    <a:pt x="39" y="229"/>
                    <a:pt x="25" y="207"/>
                  </a:cubicBezTo>
                  <a:lnTo>
                    <a:pt x="14" y="190"/>
                  </a:lnTo>
                  <a:cubicBezTo>
                    <a:pt x="0" y="168"/>
                    <a:pt x="7" y="139"/>
                    <a:pt x="29" y="125"/>
                  </a:cubicBezTo>
                  <a:lnTo>
                    <a:pt x="205" y="14"/>
                  </a:lnTo>
                  <a:cubicBezTo>
                    <a:pt x="227" y="0"/>
                    <a:pt x="256" y="7"/>
                    <a:pt x="270" y="29"/>
                  </a:cubicBezTo>
                  <a:lnTo>
                    <a:pt x="281" y="47"/>
                  </a:lnTo>
                  <a:cubicBezTo>
                    <a:pt x="295" y="69"/>
                    <a:pt x="288" y="98"/>
                    <a:pt x="266" y="112"/>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 name="Google Shape;476;p10"/>
            <p:cNvSpPr/>
            <p:nvPr/>
          </p:nvSpPr>
          <p:spPr>
            <a:xfrm>
              <a:off x="10980297" y="4117273"/>
              <a:ext cx="68651" cy="68651"/>
            </a:xfrm>
            <a:custGeom>
              <a:avLst/>
              <a:gdLst/>
              <a:ahLst/>
              <a:cxnLst/>
              <a:rect l="l" t="t" r="r" b="b"/>
              <a:pathLst>
                <a:path w="271" h="261" extrusionOk="0">
                  <a:moveTo>
                    <a:pt x="251" y="103"/>
                  </a:moveTo>
                  <a:lnTo>
                    <a:pt x="98" y="243"/>
                  </a:lnTo>
                  <a:cubicBezTo>
                    <a:pt x="79" y="261"/>
                    <a:pt x="49" y="260"/>
                    <a:pt x="31" y="240"/>
                  </a:cubicBezTo>
                  <a:lnTo>
                    <a:pt x="17" y="225"/>
                  </a:lnTo>
                  <a:cubicBezTo>
                    <a:pt x="0" y="206"/>
                    <a:pt x="1" y="176"/>
                    <a:pt x="20" y="158"/>
                  </a:cubicBezTo>
                  <a:lnTo>
                    <a:pt x="173" y="18"/>
                  </a:lnTo>
                  <a:cubicBezTo>
                    <a:pt x="192" y="0"/>
                    <a:pt x="222" y="2"/>
                    <a:pt x="240" y="21"/>
                  </a:cubicBezTo>
                  <a:lnTo>
                    <a:pt x="254" y="36"/>
                  </a:lnTo>
                  <a:cubicBezTo>
                    <a:pt x="271" y="55"/>
                    <a:pt x="270" y="85"/>
                    <a:pt x="251" y="103"/>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10"/>
            <p:cNvSpPr/>
            <p:nvPr/>
          </p:nvSpPr>
          <p:spPr>
            <a:xfrm>
              <a:off x="11057529" y="4198797"/>
              <a:ext cx="68651" cy="64361"/>
            </a:xfrm>
            <a:custGeom>
              <a:avLst/>
              <a:gdLst/>
              <a:ahLst/>
              <a:cxnLst/>
              <a:rect l="l" t="t" r="r" b="b"/>
              <a:pathLst>
                <a:path w="271" h="260" extrusionOk="0">
                  <a:moveTo>
                    <a:pt x="251" y="102"/>
                  </a:moveTo>
                  <a:lnTo>
                    <a:pt x="98" y="242"/>
                  </a:lnTo>
                  <a:cubicBezTo>
                    <a:pt x="79" y="260"/>
                    <a:pt x="49" y="259"/>
                    <a:pt x="31" y="240"/>
                  </a:cubicBezTo>
                  <a:lnTo>
                    <a:pt x="17" y="224"/>
                  </a:lnTo>
                  <a:cubicBezTo>
                    <a:pt x="0" y="205"/>
                    <a:pt x="1" y="175"/>
                    <a:pt x="20" y="158"/>
                  </a:cubicBezTo>
                  <a:lnTo>
                    <a:pt x="173" y="17"/>
                  </a:lnTo>
                  <a:cubicBezTo>
                    <a:pt x="192" y="0"/>
                    <a:pt x="222" y="1"/>
                    <a:pt x="240" y="20"/>
                  </a:cubicBezTo>
                  <a:lnTo>
                    <a:pt x="254" y="35"/>
                  </a:lnTo>
                  <a:cubicBezTo>
                    <a:pt x="271" y="54"/>
                    <a:pt x="270" y="84"/>
                    <a:pt x="251" y="102"/>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10"/>
            <p:cNvSpPr/>
            <p:nvPr/>
          </p:nvSpPr>
          <p:spPr>
            <a:xfrm>
              <a:off x="10405348" y="4027170"/>
              <a:ext cx="386160" cy="390454"/>
            </a:xfrm>
            <a:custGeom>
              <a:avLst/>
              <a:gdLst/>
              <a:ahLst/>
              <a:cxnLst/>
              <a:rect l="l" t="t" r="r" b="b"/>
              <a:pathLst>
                <a:path w="1490" h="1498" extrusionOk="0">
                  <a:moveTo>
                    <a:pt x="1273" y="1434"/>
                  </a:moveTo>
                  <a:lnTo>
                    <a:pt x="1270" y="1167"/>
                  </a:lnTo>
                  <a:lnTo>
                    <a:pt x="1490" y="830"/>
                  </a:lnTo>
                  <a:lnTo>
                    <a:pt x="376" y="0"/>
                  </a:lnTo>
                  <a:lnTo>
                    <a:pt x="216" y="202"/>
                  </a:lnTo>
                  <a:cubicBezTo>
                    <a:pt x="99" y="351"/>
                    <a:pt x="31" y="533"/>
                    <a:pt x="24" y="722"/>
                  </a:cubicBezTo>
                  <a:lnTo>
                    <a:pt x="1" y="1413"/>
                  </a:lnTo>
                  <a:cubicBezTo>
                    <a:pt x="0" y="1448"/>
                    <a:pt x="28" y="1477"/>
                    <a:pt x="63" y="1478"/>
                  </a:cubicBezTo>
                  <a:lnTo>
                    <a:pt x="1209" y="1497"/>
                  </a:lnTo>
                  <a:cubicBezTo>
                    <a:pt x="1245" y="1498"/>
                    <a:pt x="1274" y="1469"/>
                    <a:pt x="1273" y="1434"/>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 name="Google Shape;479;p10"/>
            <p:cNvSpPr/>
            <p:nvPr/>
          </p:nvSpPr>
          <p:spPr>
            <a:xfrm>
              <a:off x="10486869" y="4297481"/>
              <a:ext cx="244569" cy="30036"/>
            </a:xfrm>
            <a:custGeom>
              <a:avLst/>
              <a:gdLst/>
              <a:ahLst/>
              <a:cxnLst/>
              <a:rect l="l" t="t" r="r" b="b"/>
              <a:pathLst>
                <a:path w="937" h="110" extrusionOk="0">
                  <a:moveTo>
                    <a:pt x="905" y="110"/>
                  </a:moveTo>
                  <a:lnTo>
                    <a:pt x="903" y="110"/>
                  </a:lnTo>
                  <a:lnTo>
                    <a:pt x="31" y="64"/>
                  </a:lnTo>
                  <a:cubicBezTo>
                    <a:pt x="13" y="63"/>
                    <a:pt x="0" y="48"/>
                    <a:pt x="1" y="30"/>
                  </a:cubicBezTo>
                  <a:cubicBezTo>
                    <a:pt x="2" y="13"/>
                    <a:pt x="17" y="0"/>
                    <a:pt x="34" y="0"/>
                  </a:cubicBezTo>
                  <a:lnTo>
                    <a:pt x="906" y="46"/>
                  </a:lnTo>
                  <a:cubicBezTo>
                    <a:pt x="924" y="47"/>
                    <a:pt x="937" y="62"/>
                    <a:pt x="936" y="80"/>
                  </a:cubicBezTo>
                  <a:cubicBezTo>
                    <a:pt x="936" y="97"/>
                    <a:pt x="922" y="110"/>
                    <a:pt x="905" y="110"/>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480;p10"/>
            <p:cNvSpPr/>
            <p:nvPr/>
          </p:nvSpPr>
          <p:spPr>
            <a:xfrm>
              <a:off x="10598426" y="3559486"/>
              <a:ext cx="81600" cy="81600"/>
            </a:xfrm>
            <a:prstGeom prst="ellipse">
              <a:avLst/>
            </a:pr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481;p10"/>
            <p:cNvSpPr/>
            <p:nvPr/>
          </p:nvSpPr>
          <p:spPr>
            <a:xfrm>
              <a:off x="10757183" y="3336371"/>
              <a:ext cx="167400" cy="171600"/>
            </a:xfrm>
            <a:prstGeom prst="ellipse">
              <a:avLst/>
            </a:pr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82" name="Google Shape;482;p10"/>
          <p:cNvSpPr txBox="1"/>
          <p:nvPr/>
        </p:nvSpPr>
        <p:spPr>
          <a:xfrm>
            <a:off x="3010276" y="2985141"/>
            <a:ext cx="2514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2"/>
                </a:solidFill>
                <a:latin typeface="Montserrat SemiBold"/>
                <a:ea typeface="Montserrat SemiBold"/>
                <a:cs typeface="Montserrat SemiBold"/>
                <a:sym typeface="Montserrat SemiBold"/>
              </a:rPr>
              <a:t>1. L</a:t>
            </a:r>
            <a:r>
              <a:rPr lang="en-US">
                <a:solidFill>
                  <a:schemeClr val="dk2"/>
                </a:solidFill>
                <a:latin typeface="Montserrat SemiBold"/>
                <a:ea typeface="Montserrat SemiBold"/>
                <a:cs typeface="Montserrat SemiBold"/>
                <a:sym typeface="Montserrat SemiBold"/>
              </a:rPr>
              <a:t>inear Model</a:t>
            </a:r>
            <a:endParaRPr/>
          </a:p>
        </p:txBody>
      </p:sp>
      <p:sp>
        <p:nvSpPr>
          <p:cNvPr id="483" name="Google Shape;483;p10"/>
          <p:cNvSpPr txBox="1"/>
          <p:nvPr/>
        </p:nvSpPr>
        <p:spPr>
          <a:xfrm>
            <a:off x="3025263" y="4947291"/>
            <a:ext cx="2514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2"/>
                </a:solidFill>
                <a:latin typeface="Montserrat SemiBold"/>
                <a:ea typeface="Montserrat SemiBold"/>
                <a:cs typeface="Montserrat SemiBold"/>
                <a:sym typeface="Montserrat SemiBold"/>
              </a:rPr>
              <a:t>3. </a:t>
            </a:r>
            <a:r>
              <a:rPr lang="en-US">
                <a:solidFill>
                  <a:schemeClr val="dk2"/>
                </a:solidFill>
                <a:latin typeface="Montserrat SemiBold"/>
                <a:ea typeface="Montserrat SemiBold"/>
                <a:cs typeface="Montserrat SemiBold"/>
                <a:sym typeface="Montserrat SemiBold"/>
              </a:rPr>
              <a:t>Boosting model</a:t>
            </a:r>
            <a:endParaRPr/>
          </a:p>
        </p:txBody>
      </p:sp>
      <p:sp>
        <p:nvSpPr>
          <p:cNvPr id="484" name="Google Shape;484;p10"/>
          <p:cNvSpPr txBox="1"/>
          <p:nvPr/>
        </p:nvSpPr>
        <p:spPr>
          <a:xfrm>
            <a:off x="8564926" y="2985141"/>
            <a:ext cx="2514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2"/>
                </a:solidFill>
                <a:latin typeface="Montserrat SemiBold"/>
                <a:ea typeface="Montserrat SemiBold"/>
                <a:cs typeface="Montserrat SemiBold"/>
                <a:sym typeface="Montserrat SemiBold"/>
              </a:rPr>
              <a:t>2. </a:t>
            </a:r>
            <a:r>
              <a:rPr lang="en-US">
                <a:solidFill>
                  <a:schemeClr val="dk2"/>
                </a:solidFill>
                <a:latin typeface="Montserrat SemiBold"/>
                <a:ea typeface="Montserrat SemiBold"/>
                <a:cs typeface="Montserrat SemiBold"/>
                <a:sym typeface="Montserrat SemiBold"/>
              </a:rPr>
              <a:t>Random Forest </a:t>
            </a:r>
            <a:r>
              <a:rPr lang="en-US" sz="1400">
                <a:solidFill>
                  <a:schemeClr val="dk2"/>
                </a:solidFill>
                <a:latin typeface="Montserrat SemiBold"/>
                <a:ea typeface="Montserrat SemiBold"/>
                <a:cs typeface="Montserrat SemiBold"/>
                <a:sym typeface="Montserrat SemiBold"/>
              </a:rPr>
              <a:t> </a:t>
            </a:r>
            <a:endParaRPr/>
          </a:p>
        </p:txBody>
      </p:sp>
      <p:sp>
        <p:nvSpPr>
          <p:cNvPr id="485" name="Google Shape;485;p10"/>
          <p:cNvSpPr txBox="1"/>
          <p:nvPr/>
        </p:nvSpPr>
        <p:spPr>
          <a:xfrm>
            <a:off x="8574151" y="4947054"/>
            <a:ext cx="2514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2"/>
                </a:solidFill>
                <a:latin typeface="Montserrat SemiBold"/>
                <a:ea typeface="Montserrat SemiBold"/>
                <a:cs typeface="Montserrat SemiBold"/>
                <a:sym typeface="Montserrat SemiBold"/>
              </a:rPr>
              <a:t>4. </a:t>
            </a:r>
            <a:r>
              <a:rPr lang="en-US">
                <a:solidFill>
                  <a:schemeClr val="dk2"/>
                </a:solidFill>
                <a:latin typeface="Montserrat SemiBold"/>
                <a:ea typeface="Montserrat SemiBold"/>
                <a:cs typeface="Montserrat SemiBold"/>
                <a:sym typeface="Montserrat SemiBold"/>
              </a:rPr>
              <a:t>Deep Learning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11"/>
          <p:cNvSpPr/>
          <p:nvPr/>
        </p:nvSpPr>
        <p:spPr>
          <a:xfrm>
            <a:off x="0" y="4974825"/>
            <a:ext cx="12192000" cy="1904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2" name="Google Shape;492;p11"/>
          <p:cNvSpPr txBox="1"/>
          <p:nvPr/>
        </p:nvSpPr>
        <p:spPr>
          <a:xfrm>
            <a:off x="608814" y="597878"/>
            <a:ext cx="67338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2"/>
                </a:solidFill>
                <a:latin typeface="Montserrat SemiBold"/>
                <a:ea typeface="Montserrat SemiBold"/>
                <a:cs typeface="Montserrat SemiBold"/>
                <a:sym typeface="Montserrat SemiBold"/>
              </a:rPr>
              <a:t>Linear Model</a:t>
            </a:r>
            <a:endParaRPr sz="3600">
              <a:solidFill>
                <a:schemeClr val="dk2"/>
              </a:solidFill>
              <a:latin typeface="Montserrat SemiBold"/>
              <a:ea typeface="Montserrat SemiBold"/>
              <a:cs typeface="Montserrat SemiBold"/>
              <a:sym typeface="Montserrat SemiBold"/>
            </a:endParaRPr>
          </a:p>
        </p:txBody>
      </p:sp>
      <p:sp>
        <p:nvSpPr>
          <p:cNvPr id="493" name="Google Shape;493;p11"/>
          <p:cNvSpPr txBox="1"/>
          <p:nvPr/>
        </p:nvSpPr>
        <p:spPr>
          <a:xfrm>
            <a:off x="268950" y="5121675"/>
            <a:ext cx="11509500" cy="1232100"/>
          </a:xfrm>
          <a:prstGeom prst="rect">
            <a:avLst/>
          </a:prstGeom>
          <a:noFill/>
          <a:ln>
            <a:noFill/>
          </a:ln>
        </p:spPr>
        <p:txBody>
          <a:bodyPr spcFirstLastPara="1" wrap="square" lIns="91425" tIns="45700" rIns="91425" bIns="45700" anchor="t" anchorCtr="0">
            <a:spAutoFit/>
          </a:bodyPr>
          <a:lstStyle/>
          <a:p>
            <a:pPr marL="457200" lvl="0" indent="-323850" algn="l" rtl="0">
              <a:lnSpc>
                <a:spcPct val="115000"/>
              </a:lnSpc>
              <a:spcBef>
                <a:spcPts val="1200"/>
              </a:spcBef>
              <a:spcAft>
                <a:spcPts val="0"/>
              </a:spcAft>
              <a:buClr>
                <a:schemeClr val="lt1"/>
              </a:buClr>
              <a:buSzPts val="1500"/>
              <a:buFont typeface="Calibri"/>
              <a:buChar char="●"/>
            </a:pPr>
            <a:r>
              <a:rPr lang="en-US" sz="1500">
                <a:solidFill>
                  <a:schemeClr val="lt1"/>
                </a:solidFill>
                <a:latin typeface="Calibri"/>
                <a:ea typeface="Calibri"/>
                <a:cs typeface="Calibri"/>
                <a:sym typeface="Calibri"/>
              </a:rPr>
              <a:t>The second model showed a Prediction Accuracy with an RMSE value of 1.47</a:t>
            </a:r>
            <a:r>
              <a:rPr lang="en-US" sz="1700">
                <a:solidFill>
                  <a:schemeClr val="lt1"/>
                </a:solidFill>
                <a:latin typeface="Calibri"/>
                <a:ea typeface="Calibri"/>
                <a:cs typeface="Calibri"/>
                <a:sym typeface="Calibri"/>
              </a:rPr>
              <a:t> </a:t>
            </a:r>
            <a:r>
              <a:rPr lang="en-US" sz="1500">
                <a:solidFill>
                  <a:schemeClr val="lt1"/>
                </a:solidFill>
                <a:latin typeface="Calibri"/>
                <a:ea typeface="Calibri"/>
                <a:cs typeface="Calibri"/>
                <a:sym typeface="Calibri"/>
              </a:rPr>
              <a:t>on the test dataset, indicating high predictive accuracy."</a:t>
            </a:r>
            <a:endParaRPr sz="1500">
              <a:solidFill>
                <a:schemeClr val="lt1"/>
              </a:solidFill>
              <a:latin typeface="Calibri"/>
              <a:ea typeface="Calibri"/>
              <a:cs typeface="Calibri"/>
              <a:sym typeface="Calibri"/>
            </a:endParaRPr>
          </a:p>
          <a:p>
            <a:pPr marL="457200" lvl="0" indent="-323850" algn="l" rtl="0">
              <a:lnSpc>
                <a:spcPct val="115000"/>
              </a:lnSpc>
              <a:spcBef>
                <a:spcPts val="0"/>
              </a:spcBef>
              <a:spcAft>
                <a:spcPts val="0"/>
              </a:spcAft>
              <a:buClr>
                <a:schemeClr val="lt1"/>
              </a:buClr>
              <a:buSzPts val="1500"/>
              <a:buFont typeface="Calibri"/>
              <a:buChar char="●"/>
            </a:pPr>
            <a:r>
              <a:rPr lang="en-US" sz="1500">
                <a:solidFill>
                  <a:schemeClr val="lt1"/>
                </a:solidFill>
                <a:latin typeface="Calibri"/>
                <a:ea typeface="Calibri"/>
                <a:cs typeface="Calibri"/>
                <a:sym typeface="Calibri"/>
              </a:rPr>
              <a:t>It successfully predicted Mohamed Salah as the top scorer, aligning with the actual outcome.</a:t>
            </a:r>
            <a:endParaRPr sz="1500">
              <a:solidFill>
                <a:schemeClr val="lt1"/>
              </a:solidFill>
              <a:latin typeface="Calibri"/>
              <a:ea typeface="Calibri"/>
              <a:cs typeface="Calibri"/>
              <a:sym typeface="Calibri"/>
            </a:endParaRPr>
          </a:p>
          <a:p>
            <a:pPr marL="457200" lvl="0" indent="-323850" algn="l" rtl="0">
              <a:lnSpc>
                <a:spcPct val="115000"/>
              </a:lnSpc>
              <a:spcBef>
                <a:spcPts val="0"/>
              </a:spcBef>
              <a:spcAft>
                <a:spcPts val="0"/>
              </a:spcAft>
              <a:buClr>
                <a:schemeClr val="lt1"/>
              </a:buClr>
              <a:buSzPts val="1500"/>
              <a:buFont typeface="Calibri"/>
              <a:buChar char="●"/>
            </a:pPr>
            <a:r>
              <a:rPr lang="en-US" sz="1500">
                <a:solidFill>
                  <a:schemeClr val="lt1"/>
                </a:solidFill>
                <a:latin typeface="Calibri"/>
                <a:ea typeface="Calibri"/>
                <a:cs typeface="Calibri"/>
                <a:sym typeface="Calibri"/>
              </a:rPr>
              <a:t>We tried standardize the dataset but had no effect on the models</a:t>
            </a:r>
            <a:endParaRPr sz="1500">
              <a:solidFill>
                <a:schemeClr val="lt1"/>
              </a:solidFill>
              <a:latin typeface="Calibri"/>
              <a:ea typeface="Calibri"/>
              <a:cs typeface="Calibri"/>
              <a:sym typeface="Calibri"/>
            </a:endParaRPr>
          </a:p>
          <a:p>
            <a:pPr marL="0" marR="0" lvl="0" indent="0" algn="l" rtl="0">
              <a:lnSpc>
                <a:spcPct val="150000"/>
              </a:lnSpc>
              <a:spcBef>
                <a:spcPts val="1200"/>
              </a:spcBef>
              <a:spcAft>
                <a:spcPts val="0"/>
              </a:spcAft>
              <a:buNone/>
            </a:pPr>
            <a:endParaRPr sz="1000">
              <a:solidFill>
                <a:schemeClr val="lt1"/>
              </a:solidFill>
              <a:latin typeface="Calibri"/>
              <a:ea typeface="Calibri"/>
              <a:cs typeface="Calibri"/>
              <a:sym typeface="Calibri"/>
            </a:endParaRPr>
          </a:p>
        </p:txBody>
      </p:sp>
      <p:sp>
        <p:nvSpPr>
          <p:cNvPr id="494" name="Google Shape;494;p11"/>
          <p:cNvSpPr/>
          <p:nvPr/>
        </p:nvSpPr>
        <p:spPr>
          <a:xfrm>
            <a:off x="350750" y="1639325"/>
            <a:ext cx="11703900" cy="3179100"/>
          </a:xfrm>
          <a:prstGeom prst="roundRect">
            <a:avLst>
              <a:gd name="adj" fmla="val 18765"/>
            </a:avLst>
          </a:prstGeom>
          <a:solidFill>
            <a:schemeClr val="lt1"/>
          </a:solidFill>
          <a:ln w="19050" cap="flat" cmpd="sng">
            <a:solidFill>
              <a:srgbClr val="B9C7FB"/>
            </a:solidFill>
            <a:prstDash val="solid"/>
            <a:miter lim="800000"/>
            <a:headEnd type="none" w="sm" len="sm"/>
            <a:tailEnd type="none" w="sm" len="sm"/>
          </a:ln>
          <a:effectLst>
            <a:outerShdw blurRad="50800" dist="38100" dir="5400000" algn="t" rotWithShape="0">
              <a:srgbClr val="09279B">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Montserrat SemiBold"/>
              <a:ea typeface="Montserrat SemiBold"/>
              <a:cs typeface="Montserrat SemiBold"/>
              <a:sym typeface="Montserrat SemiBold"/>
            </a:endParaRPr>
          </a:p>
        </p:txBody>
      </p:sp>
      <p:sp>
        <p:nvSpPr>
          <p:cNvPr id="495" name="Google Shape;495;p11"/>
          <p:cNvSpPr txBox="1"/>
          <p:nvPr/>
        </p:nvSpPr>
        <p:spPr>
          <a:xfrm>
            <a:off x="4043075" y="2215205"/>
            <a:ext cx="3500700" cy="22887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None/>
            </a:pPr>
            <a:r>
              <a:rPr lang="en-US" sz="1300" dirty="0">
                <a:solidFill>
                  <a:schemeClr val="dk1"/>
                </a:solidFill>
                <a:latin typeface="Calibri"/>
                <a:ea typeface="Calibri"/>
                <a:cs typeface="Calibri"/>
                <a:sym typeface="Calibri"/>
              </a:rPr>
              <a:t>-R-Squared: 0.9342 </a:t>
            </a:r>
            <a:r>
              <a:rPr lang="en-US" sz="1300" i="1" dirty="0">
                <a:solidFill>
                  <a:schemeClr val="dk1"/>
                </a:solidFill>
                <a:latin typeface="Calibri"/>
                <a:ea typeface="Calibri"/>
                <a:cs typeface="Calibri"/>
                <a:sym typeface="Calibri"/>
              </a:rPr>
              <a:t>(93.42% of the variance explained)</a:t>
            </a:r>
            <a:endParaRPr sz="1300" i="1"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1300" dirty="0">
                <a:solidFill>
                  <a:schemeClr val="dk1"/>
                </a:solidFill>
                <a:latin typeface="Calibri"/>
                <a:ea typeface="Calibri"/>
                <a:cs typeface="Calibri"/>
                <a:sym typeface="Calibri"/>
              </a:rPr>
              <a:t>-RMSE: </a:t>
            </a:r>
            <a:r>
              <a:rPr lang="en-US" sz="1300" dirty="0">
                <a:solidFill>
                  <a:schemeClr val="dk1"/>
                </a:solidFill>
                <a:highlight>
                  <a:srgbClr val="FFFFFF"/>
                </a:highlight>
                <a:latin typeface="Calibri"/>
                <a:ea typeface="Calibri"/>
                <a:cs typeface="Calibri"/>
                <a:sym typeface="Calibri"/>
              </a:rPr>
              <a:t>1.471316 </a:t>
            </a:r>
            <a:r>
              <a:rPr lang="en-US" sz="1300" i="1" dirty="0">
                <a:solidFill>
                  <a:schemeClr val="dk1"/>
                </a:solidFill>
                <a:latin typeface="Calibri"/>
                <a:ea typeface="Calibri"/>
                <a:cs typeface="Calibri"/>
                <a:sym typeface="Calibri"/>
              </a:rPr>
              <a:t>(Lowest error, indicating highest prediction accuracy)</a:t>
            </a:r>
            <a:endParaRPr sz="1300" i="1"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1300" dirty="0">
                <a:solidFill>
                  <a:schemeClr val="dk1"/>
                </a:solidFill>
                <a:latin typeface="Calibri"/>
                <a:ea typeface="Calibri"/>
                <a:cs typeface="Calibri"/>
                <a:sym typeface="Calibri"/>
              </a:rPr>
              <a:t>-# P-value predictors &lt; 0.1 =  46</a:t>
            </a:r>
            <a:endParaRPr sz="13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1300" dirty="0">
                <a:solidFill>
                  <a:schemeClr val="dk1"/>
                </a:solidFill>
                <a:latin typeface="Calibri"/>
                <a:ea typeface="Calibri"/>
                <a:cs typeface="Calibri"/>
                <a:sym typeface="Calibri"/>
              </a:rPr>
              <a:t>-MAE: </a:t>
            </a:r>
            <a:r>
              <a:rPr lang="en-US" sz="1300" dirty="0">
                <a:solidFill>
                  <a:schemeClr val="dk1"/>
                </a:solidFill>
                <a:highlight>
                  <a:srgbClr val="FFFFFF"/>
                </a:highlight>
                <a:latin typeface="Calibri"/>
                <a:ea typeface="Calibri"/>
                <a:cs typeface="Calibri"/>
                <a:sym typeface="Calibri"/>
              </a:rPr>
              <a:t>0.9827922</a:t>
            </a:r>
            <a:endParaRPr sz="1700" dirty="0">
              <a:solidFill>
                <a:schemeClr val="dk1"/>
              </a:solidFill>
              <a:latin typeface="Calibri"/>
              <a:ea typeface="Calibri"/>
              <a:cs typeface="Calibri"/>
              <a:sym typeface="Calibri"/>
            </a:endParaRPr>
          </a:p>
          <a:p>
            <a:pPr marL="0" lvl="0" indent="0" algn="l" rtl="0">
              <a:lnSpc>
                <a:spcPct val="145000"/>
              </a:lnSpc>
              <a:spcBef>
                <a:spcPts val="1200"/>
              </a:spcBef>
              <a:spcAft>
                <a:spcPts val="0"/>
              </a:spcAft>
              <a:buNone/>
            </a:pPr>
            <a:r>
              <a:rPr lang="en-US" sz="1300" dirty="0">
                <a:solidFill>
                  <a:schemeClr val="dk1"/>
                </a:solidFill>
                <a:highlight>
                  <a:srgbClr val="FFFFFF"/>
                </a:highlight>
                <a:latin typeface="Calibri"/>
                <a:ea typeface="Calibri"/>
                <a:cs typeface="Calibri"/>
                <a:sym typeface="Calibri"/>
              </a:rPr>
              <a:t>- Intercept: </a:t>
            </a:r>
            <a:r>
              <a:rPr lang="en-US" sz="1100" dirty="0">
                <a:solidFill>
                  <a:schemeClr val="dk1"/>
                </a:solidFill>
                <a:highlight>
                  <a:srgbClr val="FFFFFF"/>
                </a:highlight>
                <a:latin typeface="Courier New"/>
                <a:ea typeface="Courier New"/>
                <a:cs typeface="Courier New"/>
                <a:sym typeface="Courier New"/>
              </a:rPr>
              <a:t>-</a:t>
            </a:r>
            <a:r>
              <a:rPr lang="en-US" sz="1300" dirty="0">
                <a:solidFill>
                  <a:schemeClr val="dk1"/>
                </a:solidFill>
                <a:highlight>
                  <a:srgbClr val="FFFFFF"/>
                </a:highlight>
                <a:latin typeface="Calibri"/>
                <a:ea typeface="Calibri"/>
                <a:cs typeface="Calibri"/>
                <a:sym typeface="Calibri"/>
              </a:rPr>
              <a:t>0.1958</a:t>
            </a:r>
            <a:endParaRPr sz="1100" dirty="0">
              <a:solidFill>
                <a:schemeClr val="dk1"/>
              </a:solidFill>
              <a:highlight>
                <a:srgbClr val="FFFFFF"/>
              </a:highlight>
              <a:latin typeface="Calibri"/>
              <a:ea typeface="Calibri"/>
              <a:cs typeface="Calibri"/>
              <a:sym typeface="Calibri"/>
            </a:endParaRPr>
          </a:p>
        </p:txBody>
      </p:sp>
      <p:sp>
        <p:nvSpPr>
          <p:cNvPr id="496" name="Google Shape;496;p11"/>
          <p:cNvSpPr txBox="1"/>
          <p:nvPr/>
        </p:nvSpPr>
        <p:spPr>
          <a:xfrm>
            <a:off x="4058721" y="1964026"/>
            <a:ext cx="30327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dk2"/>
                </a:solidFill>
                <a:latin typeface="Montserrat SemiBold"/>
                <a:ea typeface="Montserrat SemiBold"/>
                <a:cs typeface="Montserrat SemiBold"/>
                <a:sym typeface="Montserrat SemiBold"/>
              </a:rPr>
              <a:t>Model</a:t>
            </a:r>
            <a:r>
              <a:rPr lang="en-US" sz="1400">
                <a:solidFill>
                  <a:schemeClr val="dk2"/>
                </a:solidFill>
                <a:latin typeface="Montserrat SemiBold"/>
                <a:ea typeface="Montserrat SemiBold"/>
                <a:cs typeface="Montserrat SemiBold"/>
                <a:sym typeface="Montserrat SemiBold"/>
              </a:rPr>
              <a:t> </a:t>
            </a:r>
            <a:r>
              <a:rPr lang="en-US">
                <a:solidFill>
                  <a:schemeClr val="dk2"/>
                </a:solidFill>
                <a:latin typeface="Montserrat SemiBold"/>
                <a:ea typeface="Montserrat SemiBold"/>
                <a:cs typeface="Montserrat SemiBold"/>
                <a:sym typeface="Montserrat SemiBold"/>
              </a:rPr>
              <a:t>2: Interactions</a:t>
            </a:r>
            <a:endParaRPr/>
          </a:p>
        </p:txBody>
      </p:sp>
      <p:sp>
        <p:nvSpPr>
          <p:cNvPr id="497" name="Google Shape;497;p11"/>
          <p:cNvSpPr txBox="1"/>
          <p:nvPr/>
        </p:nvSpPr>
        <p:spPr>
          <a:xfrm>
            <a:off x="7871625" y="2477025"/>
            <a:ext cx="3906900" cy="18285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None/>
            </a:pPr>
            <a:r>
              <a:rPr lang="en-US" sz="1300" dirty="0">
                <a:solidFill>
                  <a:schemeClr val="dk1"/>
                </a:solidFill>
                <a:latin typeface="Calibri"/>
                <a:ea typeface="Calibri"/>
                <a:cs typeface="Calibri"/>
                <a:sym typeface="Calibri"/>
              </a:rPr>
              <a:t>-R-Squared: 0.9336 </a:t>
            </a:r>
            <a:r>
              <a:rPr lang="en-US" sz="1300" i="1" dirty="0">
                <a:solidFill>
                  <a:schemeClr val="dk1"/>
                </a:solidFill>
                <a:latin typeface="Calibri"/>
                <a:ea typeface="Calibri"/>
                <a:cs typeface="Calibri"/>
                <a:sym typeface="Calibri"/>
              </a:rPr>
              <a:t>(93.36% of the variance explained)</a:t>
            </a:r>
            <a:endParaRPr sz="1300" i="1"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1300" dirty="0">
                <a:solidFill>
                  <a:schemeClr val="dk1"/>
                </a:solidFill>
                <a:latin typeface="Calibri"/>
                <a:ea typeface="Calibri"/>
                <a:cs typeface="Calibri"/>
                <a:sym typeface="Calibri"/>
              </a:rPr>
              <a:t>-RMSE: </a:t>
            </a:r>
            <a:r>
              <a:rPr lang="en-US" sz="1300" dirty="0">
                <a:solidFill>
                  <a:schemeClr val="dk1"/>
                </a:solidFill>
                <a:highlight>
                  <a:srgbClr val="FFFFFF"/>
                </a:highlight>
                <a:latin typeface="Calibri"/>
                <a:ea typeface="Calibri"/>
                <a:cs typeface="Calibri"/>
                <a:sym typeface="Calibri"/>
              </a:rPr>
              <a:t>1.475439 </a:t>
            </a:r>
            <a:r>
              <a:rPr lang="en-US" sz="1300" i="1" dirty="0">
                <a:solidFill>
                  <a:schemeClr val="dk1"/>
                </a:solidFill>
                <a:latin typeface="Calibri"/>
                <a:ea typeface="Calibri"/>
                <a:cs typeface="Calibri"/>
                <a:sym typeface="Calibri"/>
              </a:rPr>
              <a:t>(Reduced error compared to Model 1 )</a:t>
            </a:r>
            <a:endParaRPr sz="1300" i="1"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1300" dirty="0">
                <a:solidFill>
                  <a:schemeClr val="dk1"/>
                </a:solidFill>
                <a:latin typeface="Calibri"/>
                <a:ea typeface="Calibri"/>
                <a:cs typeface="Calibri"/>
                <a:sym typeface="Calibri"/>
              </a:rPr>
              <a:t>- Used only the 46 significant predictors in model 2</a:t>
            </a:r>
            <a:endParaRPr sz="13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1300" dirty="0">
                <a:solidFill>
                  <a:schemeClr val="dk1"/>
                </a:solidFill>
                <a:latin typeface="Calibri"/>
                <a:ea typeface="Calibri"/>
                <a:cs typeface="Calibri"/>
                <a:sym typeface="Calibri"/>
              </a:rPr>
              <a:t>-MAE: </a:t>
            </a:r>
            <a:r>
              <a:rPr lang="en-US" sz="1300" dirty="0">
                <a:solidFill>
                  <a:schemeClr val="dk1"/>
                </a:solidFill>
                <a:highlight>
                  <a:srgbClr val="FFFFFF"/>
                </a:highlight>
                <a:latin typeface="Calibri"/>
                <a:ea typeface="Calibri"/>
                <a:cs typeface="Calibri"/>
                <a:sym typeface="Calibri"/>
              </a:rPr>
              <a:t>0.9757574</a:t>
            </a:r>
            <a:endParaRPr sz="1700" dirty="0">
              <a:solidFill>
                <a:schemeClr val="dk1"/>
              </a:solidFill>
              <a:latin typeface="Calibri"/>
              <a:ea typeface="Calibri"/>
              <a:cs typeface="Calibri"/>
              <a:sym typeface="Calibri"/>
            </a:endParaRPr>
          </a:p>
          <a:p>
            <a:pPr marL="0" lvl="0" indent="0" algn="l" rtl="0">
              <a:lnSpc>
                <a:spcPct val="115000"/>
              </a:lnSpc>
              <a:spcBef>
                <a:spcPts val="1200"/>
              </a:spcBef>
              <a:spcAft>
                <a:spcPts val="1200"/>
              </a:spcAft>
              <a:buNone/>
            </a:pPr>
            <a:r>
              <a:rPr lang="en-US" sz="1300" dirty="0">
                <a:solidFill>
                  <a:schemeClr val="dk1"/>
                </a:solidFill>
                <a:latin typeface="Calibri"/>
                <a:ea typeface="Calibri"/>
                <a:cs typeface="Calibri"/>
                <a:sym typeface="Calibri"/>
              </a:rPr>
              <a:t>- </a:t>
            </a:r>
            <a:r>
              <a:rPr lang="en-US" sz="1300" dirty="0">
                <a:solidFill>
                  <a:schemeClr val="dk1"/>
                </a:solidFill>
                <a:highlight>
                  <a:srgbClr val="FFFFFF"/>
                </a:highlight>
                <a:latin typeface="Calibri"/>
                <a:ea typeface="Calibri"/>
                <a:cs typeface="Calibri"/>
                <a:sym typeface="Calibri"/>
              </a:rPr>
              <a:t>Intercept: -0.06101</a:t>
            </a:r>
            <a:endParaRPr sz="1100" dirty="0">
              <a:solidFill>
                <a:schemeClr val="dk1"/>
              </a:solidFill>
              <a:latin typeface="Calibri"/>
              <a:ea typeface="Calibri"/>
              <a:cs typeface="Calibri"/>
              <a:sym typeface="Calibri"/>
            </a:endParaRPr>
          </a:p>
        </p:txBody>
      </p:sp>
      <p:sp>
        <p:nvSpPr>
          <p:cNvPr id="498" name="Google Shape;498;p11"/>
          <p:cNvSpPr txBox="1"/>
          <p:nvPr/>
        </p:nvSpPr>
        <p:spPr>
          <a:xfrm>
            <a:off x="7871630" y="1907405"/>
            <a:ext cx="34446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dk2"/>
                </a:solidFill>
                <a:latin typeface="Montserrat SemiBold"/>
                <a:ea typeface="Montserrat SemiBold"/>
                <a:cs typeface="Montserrat SemiBold"/>
                <a:sym typeface="Montserrat SemiBold"/>
              </a:rPr>
              <a:t>Model</a:t>
            </a:r>
            <a:r>
              <a:rPr lang="en-US" sz="1400">
                <a:solidFill>
                  <a:schemeClr val="dk2"/>
                </a:solidFill>
                <a:latin typeface="Montserrat SemiBold"/>
                <a:ea typeface="Montserrat SemiBold"/>
                <a:cs typeface="Montserrat SemiBold"/>
                <a:sym typeface="Montserrat SemiBold"/>
              </a:rPr>
              <a:t> </a:t>
            </a:r>
            <a:r>
              <a:rPr lang="en-US">
                <a:solidFill>
                  <a:schemeClr val="dk2"/>
                </a:solidFill>
                <a:latin typeface="Montserrat SemiBold"/>
                <a:ea typeface="Montserrat SemiBold"/>
                <a:cs typeface="Montserrat SemiBold"/>
                <a:sym typeface="Montserrat SemiBold"/>
              </a:rPr>
              <a:t>3: P-value Hack</a:t>
            </a:r>
            <a:endParaRPr/>
          </a:p>
        </p:txBody>
      </p:sp>
      <p:cxnSp>
        <p:nvCxnSpPr>
          <p:cNvPr id="499" name="Google Shape;499;p11"/>
          <p:cNvCxnSpPr/>
          <p:nvPr/>
        </p:nvCxnSpPr>
        <p:spPr>
          <a:xfrm>
            <a:off x="7819900" y="1858600"/>
            <a:ext cx="8400" cy="2636100"/>
          </a:xfrm>
          <a:prstGeom prst="straightConnector1">
            <a:avLst/>
          </a:prstGeom>
          <a:noFill/>
          <a:ln w="9525" cap="flat" cmpd="sng">
            <a:solidFill>
              <a:schemeClr val="accent1"/>
            </a:solidFill>
            <a:prstDash val="solid"/>
            <a:miter lim="800000"/>
            <a:headEnd type="none" w="sm" len="sm"/>
            <a:tailEnd type="none" w="sm" len="sm"/>
          </a:ln>
        </p:spPr>
      </p:cxnSp>
      <p:cxnSp>
        <p:nvCxnSpPr>
          <p:cNvPr id="500" name="Google Shape;500;p11"/>
          <p:cNvCxnSpPr/>
          <p:nvPr/>
        </p:nvCxnSpPr>
        <p:spPr>
          <a:xfrm flipH="1">
            <a:off x="3919058" y="1914730"/>
            <a:ext cx="9900" cy="2559900"/>
          </a:xfrm>
          <a:prstGeom prst="straightConnector1">
            <a:avLst/>
          </a:prstGeom>
          <a:noFill/>
          <a:ln w="9525" cap="flat" cmpd="sng">
            <a:solidFill>
              <a:schemeClr val="accent1"/>
            </a:solidFill>
            <a:prstDash val="solid"/>
            <a:miter lim="800000"/>
            <a:headEnd type="none" w="sm" len="sm"/>
            <a:tailEnd type="none" w="sm" len="sm"/>
          </a:ln>
        </p:spPr>
      </p:cxnSp>
      <p:sp>
        <p:nvSpPr>
          <p:cNvPr id="501" name="Google Shape;501;p11"/>
          <p:cNvSpPr txBox="1"/>
          <p:nvPr/>
        </p:nvSpPr>
        <p:spPr>
          <a:xfrm>
            <a:off x="790150" y="1964025"/>
            <a:ext cx="30795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dk2"/>
                </a:solidFill>
                <a:latin typeface="Montserrat SemiBold"/>
                <a:ea typeface="Montserrat SemiBold"/>
                <a:cs typeface="Montserrat SemiBold"/>
                <a:sym typeface="Montserrat SemiBold"/>
              </a:rPr>
              <a:t>Model</a:t>
            </a:r>
            <a:r>
              <a:rPr lang="en-US" sz="1400">
                <a:solidFill>
                  <a:schemeClr val="dk2"/>
                </a:solidFill>
                <a:latin typeface="Montserrat SemiBold"/>
                <a:ea typeface="Montserrat SemiBold"/>
                <a:cs typeface="Montserrat SemiBold"/>
                <a:sym typeface="Montserrat SemiBold"/>
              </a:rPr>
              <a:t> 1</a:t>
            </a:r>
            <a:r>
              <a:rPr lang="en-US">
                <a:solidFill>
                  <a:schemeClr val="dk2"/>
                </a:solidFill>
                <a:latin typeface="Montserrat SemiBold"/>
                <a:ea typeface="Montserrat SemiBold"/>
                <a:cs typeface="Montserrat SemiBold"/>
                <a:sym typeface="Montserrat SemiBold"/>
              </a:rPr>
              <a:t>: </a:t>
            </a:r>
            <a:r>
              <a:rPr lang="en-US" sz="1400">
                <a:solidFill>
                  <a:schemeClr val="dk2"/>
                </a:solidFill>
                <a:latin typeface="Montserrat SemiBold"/>
                <a:ea typeface="Montserrat SemiBold"/>
                <a:cs typeface="Montserrat SemiBold"/>
                <a:sym typeface="Montserrat SemiBold"/>
              </a:rPr>
              <a:t>Ki</a:t>
            </a:r>
            <a:r>
              <a:rPr lang="en-US">
                <a:solidFill>
                  <a:schemeClr val="dk2"/>
                </a:solidFill>
                <a:latin typeface="Montserrat SemiBold"/>
                <a:ea typeface="Montserrat SemiBold"/>
                <a:cs typeface="Montserrat SemiBold"/>
                <a:sym typeface="Montserrat SemiBold"/>
              </a:rPr>
              <a:t>tchen sink</a:t>
            </a:r>
            <a:endParaRPr/>
          </a:p>
        </p:txBody>
      </p:sp>
      <p:sp>
        <p:nvSpPr>
          <p:cNvPr id="502" name="Google Shape;502;p11"/>
          <p:cNvSpPr txBox="1"/>
          <p:nvPr/>
        </p:nvSpPr>
        <p:spPr>
          <a:xfrm>
            <a:off x="608814" y="2260757"/>
            <a:ext cx="3330900" cy="22887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None/>
            </a:pPr>
            <a:r>
              <a:rPr lang="en-US" sz="1300" dirty="0">
                <a:solidFill>
                  <a:schemeClr val="dk1"/>
                </a:solidFill>
                <a:latin typeface="Calibri"/>
                <a:ea typeface="Calibri"/>
                <a:cs typeface="Calibri"/>
                <a:sym typeface="Calibri"/>
              </a:rPr>
              <a:t>- R-Squared: 0.8062 (80.62% of the variance explained)</a:t>
            </a:r>
            <a:endParaRPr sz="13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1300" dirty="0">
                <a:solidFill>
                  <a:schemeClr val="dk1"/>
                </a:solidFill>
                <a:latin typeface="Calibri"/>
                <a:ea typeface="Calibri"/>
                <a:cs typeface="Calibri"/>
                <a:sym typeface="Calibri"/>
              </a:rPr>
              <a:t>-RMSE: </a:t>
            </a:r>
            <a:r>
              <a:rPr lang="en-US" sz="1300" dirty="0">
                <a:solidFill>
                  <a:schemeClr val="dk1"/>
                </a:solidFill>
                <a:highlight>
                  <a:srgbClr val="FFFFFF"/>
                </a:highlight>
                <a:latin typeface="Calibri"/>
                <a:ea typeface="Calibri"/>
                <a:cs typeface="Calibri"/>
                <a:sym typeface="Calibri"/>
              </a:rPr>
              <a:t>1.5599 </a:t>
            </a:r>
            <a:r>
              <a:rPr lang="en-US" sz="1300" dirty="0">
                <a:solidFill>
                  <a:schemeClr val="dk1"/>
                </a:solidFill>
                <a:latin typeface="Calibri"/>
                <a:ea typeface="Calibri"/>
                <a:cs typeface="Calibri"/>
                <a:sym typeface="Calibri"/>
              </a:rPr>
              <a:t>(Indicates the typical prediction error)</a:t>
            </a:r>
            <a:endParaRPr sz="13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1300" dirty="0">
                <a:solidFill>
                  <a:schemeClr val="dk1"/>
                </a:solidFill>
                <a:latin typeface="Calibri"/>
                <a:ea typeface="Calibri"/>
                <a:cs typeface="Calibri"/>
                <a:sym typeface="Calibri"/>
              </a:rPr>
              <a:t>-# P-value predictors &lt; 0.1 = Ten</a:t>
            </a:r>
            <a:endParaRPr sz="13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1300" dirty="0">
                <a:solidFill>
                  <a:schemeClr val="dk1"/>
                </a:solidFill>
                <a:latin typeface="Calibri"/>
                <a:ea typeface="Calibri"/>
                <a:cs typeface="Calibri"/>
                <a:sym typeface="Calibri"/>
              </a:rPr>
              <a:t>-MAE : 1.095538</a:t>
            </a:r>
            <a:endParaRPr sz="1300" dirty="0">
              <a:solidFill>
                <a:schemeClr val="dk1"/>
              </a:solidFill>
              <a:latin typeface="Calibri"/>
              <a:ea typeface="Calibri"/>
              <a:cs typeface="Calibri"/>
              <a:sym typeface="Calibri"/>
            </a:endParaRPr>
          </a:p>
          <a:p>
            <a:pPr marL="0" lvl="0" indent="0" algn="l" rtl="0">
              <a:lnSpc>
                <a:spcPct val="145000"/>
              </a:lnSpc>
              <a:spcBef>
                <a:spcPts val="1200"/>
              </a:spcBef>
              <a:spcAft>
                <a:spcPts val="0"/>
              </a:spcAft>
              <a:buNone/>
            </a:pPr>
            <a:r>
              <a:rPr lang="en-US" sz="1300" dirty="0">
                <a:solidFill>
                  <a:schemeClr val="dk1"/>
                </a:solidFill>
                <a:highlight>
                  <a:srgbClr val="FFFFFF"/>
                </a:highlight>
                <a:latin typeface="Calibri"/>
                <a:ea typeface="Calibri"/>
                <a:cs typeface="Calibri"/>
                <a:sym typeface="Calibri"/>
              </a:rPr>
              <a:t>-Intercept: -1.450</a:t>
            </a:r>
            <a:endParaRPr sz="1500" dirty="0">
              <a:solidFill>
                <a:schemeClr val="dk1"/>
              </a:solidFill>
              <a:highlight>
                <a:srgbClr val="FFFFFF"/>
              </a:highlight>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12"/>
          <p:cNvSpPr txBox="1"/>
          <p:nvPr/>
        </p:nvSpPr>
        <p:spPr>
          <a:xfrm>
            <a:off x="608814" y="597878"/>
            <a:ext cx="67338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2"/>
                </a:solidFill>
                <a:latin typeface="Montserrat SemiBold"/>
                <a:ea typeface="Montserrat SemiBold"/>
                <a:cs typeface="Montserrat SemiBold"/>
                <a:sym typeface="Montserrat SemiBold"/>
              </a:rPr>
              <a:t>Linear Model</a:t>
            </a:r>
            <a:endParaRPr sz="3600">
              <a:solidFill>
                <a:schemeClr val="dk2"/>
              </a:solidFill>
              <a:latin typeface="Montserrat SemiBold"/>
              <a:ea typeface="Montserrat SemiBold"/>
              <a:cs typeface="Montserrat SemiBold"/>
              <a:sym typeface="Montserrat SemiBold"/>
            </a:endParaRPr>
          </a:p>
        </p:txBody>
      </p:sp>
      <p:pic>
        <p:nvPicPr>
          <p:cNvPr id="509" name="Google Shape;509;p12"/>
          <p:cNvPicPr preferRelativeResize="0"/>
          <p:nvPr/>
        </p:nvPicPr>
        <p:blipFill>
          <a:blip r:embed="rId3">
            <a:alphaModFix/>
          </a:blip>
          <a:stretch>
            <a:fillRect/>
          </a:stretch>
        </p:blipFill>
        <p:spPr>
          <a:xfrm>
            <a:off x="304350" y="1819050"/>
            <a:ext cx="3857578" cy="4379976"/>
          </a:xfrm>
          <a:prstGeom prst="rect">
            <a:avLst/>
          </a:prstGeom>
          <a:noFill/>
          <a:ln>
            <a:noFill/>
          </a:ln>
        </p:spPr>
      </p:pic>
      <p:pic>
        <p:nvPicPr>
          <p:cNvPr id="510" name="Google Shape;510;p12"/>
          <p:cNvPicPr preferRelativeResize="0"/>
          <p:nvPr/>
        </p:nvPicPr>
        <p:blipFill>
          <a:blip r:embed="rId4">
            <a:alphaModFix/>
          </a:blip>
          <a:stretch>
            <a:fillRect/>
          </a:stretch>
        </p:blipFill>
        <p:spPr>
          <a:xfrm>
            <a:off x="4167210" y="1819050"/>
            <a:ext cx="3857578" cy="4379956"/>
          </a:xfrm>
          <a:prstGeom prst="rect">
            <a:avLst/>
          </a:prstGeom>
          <a:noFill/>
          <a:ln>
            <a:noFill/>
          </a:ln>
        </p:spPr>
      </p:pic>
      <p:pic>
        <p:nvPicPr>
          <p:cNvPr id="511" name="Google Shape;511;p12"/>
          <p:cNvPicPr preferRelativeResize="0"/>
          <p:nvPr/>
        </p:nvPicPr>
        <p:blipFill>
          <a:blip r:embed="rId5">
            <a:alphaModFix/>
          </a:blip>
          <a:stretch>
            <a:fillRect/>
          </a:stretch>
        </p:blipFill>
        <p:spPr>
          <a:xfrm>
            <a:off x="8030071" y="1819050"/>
            <a:ext cx="3857578" cy="43799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13"/>
          <p:cNvSpPr/>
          <p:nvPr/>
        </p:nvSpPr>
        <p:spPr>
          <a:xfrm>
            <a:off x="0" y="6002725"/>
            <a:ext cx="12192000" cy="855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8" name="Google Shape;518;p13"/>
          <p:cNvSpPr txBox="1"/>
          <p:nvPr/>
        </p:nvSpPr>
        <p:spPr>
          <a:xfrm>
            <a:off x="608824" y="597875"/>
            <a:ext cx="59496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2"/>
                </a:solidFill>
                <a:latin typeface="Montserrat SemiBold"/>
                <a:ea typeface="Montserrat SemiBold"/>
                <a:cs typeface="Montserrat SemiBold"/>
                <a:sym typeface="Montserrat SemiBold"/>
              </a:rPr>
              <a:t>Random Forest Model</a:t>
            </a:r>
            <a:endParaRPr sz="3600">
              <a:solidFill>
                <a:schemeClr val="dk2"/>
              </a:solidFill>
              <a:latin typeface="Montserrat SemiBold"/>
              <a:ea typeface="Montserrat SemiBold"/>
              <a:cs typeface="Montserrat SemiBold"/>
              <a:sym typeface="Montserrat SemiBold"/>
            </a:endParaRPr>
          </a:p>
        </p:txBody>
      </p:sp>
      <p:sp>
        <p:nvSpPr>
          <p:cNvPr id="519" name="Google Shape;519;p13"/>
          <p:cNvSpPr txBox="1"/>
          <p:nvPr/>
        </p:nvSpPr>
        <p:spPr>
          <a:xfrm>
            <a:off x="654925" y="2201625"/>
            <a:ext cx="5397600" cy="6126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None/>
            </a:pPr>
            <a:r>
              <a:rPr lang="en-US" sz="1200">
                <a:solidFill>
                  <a:schemeClr val="dk1"/>
                </a:solidFill>
                <a:latin typeface="Calibri"/>
                <a:ea typeface="Calibri"/>
                <a:cs typeface="Calibri"/>
                <a:sym typeface="Calibri"/>
              </a:rPr>
              <a:t>Su</a:t>
            </a:r>
            <a:endParaRPr sz="900">
              <a:solidFill>
                <a:schemeClr val="dk1"/>
              </a:solidFill>
              <a:highlight>
                <a:srgbClr val="FFFFFF"/>
              </a:highlight>
              <a:latin typeface="Courier New"/>
              <a:ea typeface="Courier New"/>
              <a:cs typeface="Courier New"/>
              <a:sym typeface="Courier New"/>
            </a:endParaRPr>
          </a:p>
          <a:p>
            <a:pPr marL="0" marR="0" lvl="0" indent="0" algn="l" rtl="0">
              <a:lnSpc>
                <a:spcPct val="150000"/>
              </a:lnSpc>
              <a:spcBef>
                <a:spcPts val="1200"/>
              </a:spcBef>
              <a:spcAft>
                <a:spcPts val="0"/>
              </a:spcAft>
              <a:buNone/>
            </a:pPr>
            <a:endParaRPr sz="1000">
              <a:solidFill>
                <a:srgbClr val="3F3F3F"/>
              </a:solidFill>
              <a:latin typeface="Calibri"/>
              <a:ea typeface="Calibri"/>
              <a:cs typeface="Calibri"/>
              <a:sym typeface="Calibri"/>
            </a:endParaRPr>
          </a:p>
        </p:txBody>
      </p:sp>
      <p:sp>
        <p:nvSpPr>
          <p:cNvPr id="520" name="Google Shape;520;p13"/>
          <p:cNvSpPr/>
          <p:nvPr/>
        </p:nvSpPr>
        <p:spPr>
          <a:xfrm>
            <a:off x="238224" y="2053850"/>
            <a:ext cx="6080513" cy="3784242"/>
          </a:xfrm>
          <a:prstGeom prst="roundRect">
            <a:avLst>
              <a:gd name="adj" fmla="val 18765"/>
            </a:avLst>
          </a:prstGeom>
          <a:solidFill>
            <a:schemeClr val="lt1"/>
          </a:solidFill>
          <a:ln w="19050" cap="flat" cmpd="sng">
            <a:solidFill>
              <a:srgbClr val="B9C7FB"/>
            </a:solidFill>
            <a:prstDash val="solid"/>
            <a:miter lim="800000"/>
            <a:headEnd type="none" w="sm" len="sm"/>
            <a:tailEnd type="none" w="sm" len="sm"/>
          </a:ln>
          <a:effectLst>
            <a:outerShdw blurRad="50800" dist="38100" dir="5400000" algn="t" rotWithShape="0">
              <a:srgbClr val="09279B">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Montserrat SemiBold"/>
              <a:ea typeface="Montserrat SemiBold"/>
              <a:cs typeface="Montserrat SemiBold"/>
              <a:sym typeface="Montserrat SemiBold"/>
            </a:endParaRPr>
          </a:p>
        </p:txBody>
      </p:sp>
      <p:pic>
        <p:nvPicPr>
          <p:cNvPr id="521" name="Google Shape;521;p13"/>
          <p:cNvPicPr preferRelativeResize="0"/>
          <p:nvPr/>
        </p:nvPicPr>
        <p:blipFill>
          <a:blip r:embed="rId3">
            <a:alphaModFix/>
          </a:blip>
          <a:stretch>
            <a:fillRect/>
          </a:stretch>
        </p:blipFill>
        <p:spPr>
          <a:xfrm>
            <a:off x="6875850" y="1244375"/>
            <a:ext cx="5079375" cy="4696901"/>
          </a:xfrm>
          <a:prstGeom prst="rect">
            <a:avLst/>
          </a:prstGeom>
          <a:noFill/>
          <a:ln>
            <a:noFill/>
          </a:ln>
        </p:spPr>
      </p:pic>
      <p:sp>
        <p:nvSpPr>
          <p:cNvPr id="522" name="Google Shape;522;p13"/>
          <p:cNvSpPr txBox="1"/>
          <p:nvPr/>
        </p:nvSpPr>
        <p:spPr>
          <a:xfrm>
            <a:off x="555625" y="2351450"/>
            <a:ext cx="5397600" cy="348664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dirty="0">
                <a:solidFill>
                  <a:schemeClr val="dk1"/>
                </a:solidFill>
              </a:rPr>
              <a:t>Performance Metrics:</a:t>
            </a:r>
            <a:endParaRPr sz="1100"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dirty="0">
                <a:solidFill>
                  <a:schemeClr val="dk1"/>
                </a:solidFill>
              </a:rPr>
              <a:t>Accuracy: </a:t>
            </a:r>
            <a:r>
              <a:rPr lang="en-US" sz="1100" dirty="0">
                <a:solidFill>
                  <a:schemeClr val="dk1"/>
                </a:solidFill>
                <a:highlight>
                  <a:srgbClr val="FFFFFF"/>
                </a:highlight>
                <a:latin typeface="Calibri"/>
                <a:ea typeface="Calibri"/>
                <a:cs typeface="Calibri"/>
                <a:sym typeface="Calibri"/>
              </a:rPr>
              <a:t>48.61</a:t>
            </a:r>
            <a:r>
              <a:rPr lang="en-US" sz="1100" dirty="0">
                <a:solidFill>
                  <a:schemeClr val="dk1"/>
                </a:solidFill>
                <a:latin typeface="Calibri"/>
                <a:ea typeface="Calibri"/>
                <a:cs typeface="Calibri"/>
                <a:sym typeface="Calibri"/>
              </a:rPr>
              <a:t>%</a:t>
            </a:r>
            <a:endParaRPr sz="1100" dirty="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US" sz="1100" dirty="0">
                <a:solidFill>
                  <a:schemeClr val="dk1"/>
                </a:solidFill>
              </a:rPr>
              <a:t>Root Mean Squared Error (RMSE): </a:t>
            </a:r>
            <a:r>
              <a:rPr lang="en-US" sz="1100" dirty="0">
                <a:solidFill>
                  <a:schemeClr val="dk1"/>
                </a:solidFill>
                <a:latin typeface="Calibri"/>
                <a:ea typeface="Calibri"/>
                <a:cs typeface="Calibri"/>
                <a:sym typeface="Calibri"/>
              </a:rPr>
              <a:t>1.</a:t>
            </a:r>
            <a:r>
              <a:rPr lang="en-US" sz="1100" dirty="0">
                <a:solidFill>
                  <a:schemeClr val="dk1"/>
                </a:solidFill>
                <a:highlight>
                  <a:srgbClr val="FFFFFF"/>
                </a:highlight>
                <a:latin typeface="Calibri"/>
                <a:ea typeface="Calibri"/>
                <a:cs typeface="Calibri"/>
                <a:sym typeface="Calibri"/>
              </a:rPr>
              <a:t>438381</a:t>
            </a:r>
            <a:endParaRPr sz="1100" dirty="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US" sz="1100" dirty="0">
                <a:solidFill>
                  <a:schemeClr val="dk1"/>
                </a:solidFill>
              </a:rPr>
              <a:t>Mean Absolute Error (MAE): </a:t>
            </a:r>
            <a:r>
              <a:rPr lang="en-US" sz="1100" dirty="0">
                <a:solidFill>
                  <a:schemeClr val="dk1"/>
                </a:solidFill>
                <a:highlight>
                  <a:srgbClr val="FFFFFF"/>
                </a:highlight>
                <a:latin typeface="Calibri"/>
                <a:ea typeface="Calibri"/>
                <a:cs typeface="Calibri"/>
                <a:sym typeface="Calibri"/>
              </a:rPr>
              <a:t>0.8627999</a:t>
            </a:r>
          </a:p>
          <a:p>
            <a:pPr marL="457200" lvl="0"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latin typeface="Calibri"/>
                <a:ea typeface="Calibri"/>
                <a:cs typeface="Calibri"/>
                <a:sym typeface="Calibri"/>
              </a:rPr>
              <a:t>Stabilized at 500 trees</a:t>
            </a:r>
            <a:endParaRPr sz="13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100" b="1" dirty="0">
                <a:solidFill>
                  <a:schemeClr val="dk1"/>
                </a:solidFill>
              </a:rPr>
              <a:t>Confusion Matrix Insights:</a:t>
            </a:r>
            <a:endParaRPr sz="1100"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dirty="0">
                <a:solidFill>
                  <a:schemeClr val="dk1"/>
                </a:solidFill>
              </a:rPr>
              <a:t>High sensitivity in correctly identifying non-scorers (Class 0).</a:t>
            </a: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dirty="0">
                <a:solidFill>
                  <a:schemeClr val="dk1"/>
                </a:solidFill>
              </a:rPr>
              <a:t>Specificity indicates good true negative rate across classes.</a:t>
            </a: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dirty="0">
                <a:solidFill>
                  <a:schemeClr val="dk1"/>
                </a:solidFill>
              </a:rPr>
              <a:t>Balanced accuracy varied, reflecting class imbalances.</a:t>
            </a:r>
            <a:endParaRPr sz="11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100" b="1" dirty="0">
                <a:solidFill>
                  <a:schemeClr val="dk1"/>
                </a:solidFill>
              </a:rPr>
              <a:t>Model Highlights:</a:t>
            </a:r>
            <a:endParaRPr sz="1100"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dirty="0">
                <a:solidFill>
                  <a:schemeClr val="dk1"/>
                </a:solidFill>
              </a:rPr>
              <a:t>Successfully predicted Mohamed Salah as the top goal scorer.</a:t>
            </a: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dirty="0">
                <a:solidFill>
                  <a:schemeClr val="dk1"/>
                </a:solidFill>
              </a:rPr>
              <a:t>Demonstrates robust predictive capability and is better than Boosting</a:t>
            </a:r>
            <a:endParaRPr sz="2800" dirty="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테마 2013 - 2022">
  <a:themeElements>
    <a:clrScheme name="사용자 지정 139">
      <a:dk1>
        <a:srgbClr val="000000"/>
      </a:dk1>
      <a:lt1>
        <a:srgbClr val="FFFFFF"/>
      </a:lt1>
      <a:dk2>
        <a:srgbClr val="202276"/>
      </a:dk2>
      <a:lt2>
        <a:srgbClr val="FF8D69"/>
      </a:lt2>
      <a:accent1>
        <a:srgbClr val="4427AB"/>
      </a:accent1>
      <a:accent2>
        <a:srgbClr val="5476F5"/>
      </a:accent2>
      <a:accent3>
        <a:srgbClr val="6E83F5"/>
      </a:accent3>
      <a:accent4>
        <a:srgbClr val="FFC000"/>
      </a:accent4>
      <a:accent5>
        <a:srgbClr val="FF8D69"/>
      </a:accent5>
      <a:accent6>
        <a:srgbClr val="2646A8"/>
      </a:accent6>
      <a:hlink>
        <a:srgbClr val="273081"/>
      </a:hlink>
      <a:folHlink>
        <a:srgbClr val="3F1F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2013 - 2022">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1277</TotalTime>
  <Words>2691</Words>
  <Application>Microsoft Macintosh PowerPoint</Application>
  <PresentationFormat>Widescreen</PresentationFormat>
  <Paragraphs>238</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Times New Roman</vt:lpstr>
      <vt:lpstr>Calibri</vt:lpstr>
      <vt:lpstr>Montserrat SemiBold</vt:lpstr>
      <vt:lpstr>-webkit-standard</vt:lpstr>
      <vt:lpstr>Times</vt:lpstr>
      <vt:lpstr>Courier New</vt:lpstr>
      <vt:lpstr>Montserrat</vt:lpstr>
      <vt:lpstr>Arial</vt:lpstr>
      <vt:lpstr>Office 테마 2013 - 2022</vt:lpstr>
      <vt:lpstr>Predictive Analytics in Football  Predicting Top Goal Scorers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Analytics in Football  Predicting Top Goal Scorers -</dc:title>
  <cp:lastModifiedBy>Oluwasegun Adegoke</cp:lastModifiedBy>
  <cp:revision>4</cp:revision>
  <dcterms:modified xsi:type="dcterms:W3CDTF">2023-11-28T17:34:06Z</dcterms:modified>
</cp:coreProperties>
</file>